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Override PartName="/customXml/itemProps121.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22"/>
  </p:handoutMasterIdLst>
  <p:sldIdLst>
    <p:sldId id="334" r:id="rId3"/>
    <p:sldId id="281" r:id="rId4"/>
    <p:sldId id="318" r:id="rId6"/>
    <p:sldId id="303" r:id="rId7"/>
    <p:sldId id="304" r:id="rId8"/>
    <p:sldId id="306" r:id="rId9"/>
    <p:sldId id="307" r:id="rId10"/>
    <p:sldId id="308" r:id="rId11"/>
    <p:sldId id="315" r:id="rId12"/>
    <p:sldId id="314" r:id="rId13"/>
    <p:sldId id="309" r:id="rId14"/>
    <p:sldId id="310" r:id="rId15"/>
    <p:sldId id="316" r:id="rId16"/>
    <p:sldId id="317" r:id="rId17"/>
    <p:sldId id="323" r:id="rId18"/>
    <p:sldId id="324" r:id="rId19"/>
    <p:sldId id="320" r:id="rId20"/>
    <p:sldId id="326" r:id="rId21"/>
  </p:sldIdLst>
  <p:sldSz cx="12192000" cy="6858000"/>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WPS" initials="W" lastIdx="1" clrIdx="0"/>
  <p:cmAuthor id="3" name="gjbj" initials="g" lastIdx="0" clrIdx="2"/>
  <p:cmAuthor id="4" name="何富军" initials="何" lastIdx="0" clrIdx="3"/>
  <p:cmAuthor id="5" name="fafa" initials="f" lastIdx="0" clrIdx="4"/>
  <p:cmAuthor id="6" name="王习习" initials="王" lastIdx="0" clrIdx="5"/>
  <p:cmAuthor id="7" name="samsung" initials="s" lastIdx="0" clrIdx="6"/>
  <p:cmAuthor id="8" name="雨林木风" initials="雨" lastIdx="0" clrIdx="7"/>
  <p:cmAuthor id="9" name="未知用户1" initials="未" lastIdx="0" clrIdx="8"/>
  <p:cmAuthor id="10" name="HP22" initials="H" lastIdx="0" clrIdx="9"/>
  <p:cmAuthor id="11" name="ming qiu" initials="m" lastIdx="0" clrIdx="10"/>
  <p:cmAuthor id="12" name="yangyongjiu" initials="y" lastIdx="0" clrIdx="11"/>
  <p:cmAuthor id="13" name="admin" initials="a" lastIdx="0" clrIdx="12"/>
  <p:cmAuthor id="14" name="Admin" initials="A" lastIdx="0" clrIdx="13"/>
  <p:cmAuthor id="15" name="CommUser" initials="C" lastIdx="0" clrIdx="14"/>
  <p:cmAuthor id="16" name="zq" initials="z" lastIdx="0" clrIdx="15"/>
  <p:cmAuthor id="17" name="viola_yang" initials="v" lastIdx="0" clrIdx="16"/>
  <p:cmAuthor id="18" name="志龙 姜" initials="志" lastIdx="0" clrIdx="17"/>
  <p:cmAuthor id="19" name="SHMILY" initials="S" lastIdx="0" clrIdx="18"/>
  <p:cmAuthor id="20" name="Tracy Chen" initials="T" lastIdx="0" clrIdx="19"/>
  <p:cmAuthor id="21" name="dongwc0205" initials="d" lastIdx="0" clrIdx="20"/>
  <p:cmAuthor id="22" name="Hi_ Young" initials="H" lastIdx="0" clrIdx="21"/>
  <p:cmAuthor id="23" name="pangyt" initials="p" lastIdx="0" clrIdx="22"/>
  <p:cmAuthor id="24" name="easonyoun" initials="e" lastIdx="0" clrIdx="23"/>
  <p:cmAuthor id="25" name="zhouyangfan" initials="z" lastIdx="0" clrIdx="24"/>
  <p:cmAuthor id="26" name="tplife" initials="t" lastIdx="0" clrIdx="25"/>
  <p:cmAuthor id="27" name="??" initials="?" lastIdx="0" clrIdx="26"/>
  <p:cmAuthor id="28" name="幸福就好" initials="幸" lastIdx="0" clrIdx="27"/>
  <p:cmAuthor id="29" name="April" initials="A" lastIdx="0" clrIdx="28"/>
  <p:cmAuthor id="30" name="Administrator" initials="A" lastIdx="0" clrIdx="29"/>
  <p:cmAuthor id="31" name="大胖 张" initials="大胖" lastIdx="0" clrIdx="30"/>
  <p:cmAuthor id="32" name="ylmfeng" initials="y" lastIdx="0" clrIdx="31"/>
  <p:cmAuthor id="33" name="lenovo" initials="l" lastIdx="0" clrIdx="32"/>
  <p:cmAuthor id="34" name="dong yuan" initials="dy" lastIdx="0" clrIdx="33"/>
  <p:cmAuthor id="35" name="Author" initials="A" lastIdx="0" clrIdx="34"/>
  <p:cmAuthor id="36" name="Windows User" initials="WU" lastIdx="0" clrIdx="35"/>
  <p:cmAuthor id="37" name="未知用户5" initials="未" lastIdx="0" clrIdx="36"/>
  <p:cmAuthor id="38" name="ASUS" initials="A" lastIdx="0" clrIdx="37"/>
  <p:cmAuthor id="39" name="幸全" initials="幸全" lastIdx="0" clrIdx="38"/>
  <p:cmAuthor id="40" name="56199" initials="5" lastIdx="0" clrIdx="39"/>
  <p:cmAuthor id="41" name="hoven" initials="h" lastIdx="0" clrIdx="40"/>
  <p:cmAuthor id="42" name="1" initials="1" lastIdx="0" clrIdx="41"/>
  <p:cmAuthor id="43" name="zhangzf" initials="z" lastIdx="0" clrIdx="42"/>
  <p:cmAuthor id="44" name="juan" initials="j" lastIdx="0" clrIdx="43"/>
  <p:cmAuthor id="45" name="DNKX~B470" initials="D" lastIdx="0" clrIdx="44"/>
  <p:cmAuthor id="46" name="eve" initials="e" lastIdx="0" clrIdx="45"/>
  <p:cmAuthor id="47" name=" " initials="" lastIdx="0" clrIdx="46"/>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DE2FD"/>
    <a:srgbClr val="FFFFFF"/>
    <a:srgbClr val="FFE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69" d="100"/>
          <a:sy n="69" d="100"/>
        </p:scale>
        <p:origin x="-138" y="-102"/>
      </p:cViewPr>
      <p:guideLst>
        <p:guide orient="horz" pos="2040"/>
        <p:guide pos="3854"/>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8" Type="http://schemas.openxmlformats.org/officeDocument/2006/relationships/customXml" Target="../customXml/item1.xml"/><Relationship Id="rId27" Type="http://schemas.openxmlformats.org/officeDocument/2006/relationships/customXmlProps" Target="../customXml/itemProps121.xml"/><Relationship Id="rId26" Type="http://schemas.openxmlformats.org/officeDocument/2006/relationships/commentAuthors" Target="commentAuthors.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handoutMaster" Target="handoutMasters/handoutMaster1.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0574"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026" name="标题 1025"/>
          <p:cNvSpPr>
            <a:spLocks noGrp="1"/>
          </p:cNvSpPr>
          <p:nvPr>
            <p:ph type="title"/>
          </p:nvPr>
        </p:nvSpPr>
        <p:spPr>
          <a:xfrm>
            <a:off x="609600" y="274638"/>
            <a:ext cx="10972800" cy="1143000"/>
          </a:xfrm>
          <a:prstGeom prst="rect">
            <a:avLst/>
          </a:prstGeom>
          <a:noFill/>
          <a:ln w="9525">
            <a:noFill/>
          </a:ln>
        </p:spPr>
        <p:txBody>
          <a:bodyPr anchor="ctr" anchorCtr="0"/>
          <a:p>
            <a:pPr lvl="0"/>
            <a:r>
              <a:rPr lang="zh-CN" altLang="en-US"/>
              <a:t>单击此处编辑母版标题样式</a:t>
            </a:r>
            <a:endParaRPr lang="zh-CN" altLang="en-US"/>
          </a:p>
        </p:txBody>
      </p:sp>
      <p:sp>
        <p:nvSpPr>
          <p:cNvPr id="1027" name="文本占位符 1026"/>
          <p:cNvSpPr>
            <a:spLocks noGrp="1"/>
          </p:cNvSpPr>
          <p:nvPr>
            <p:ph type="body" idx="1"/>
          </p:nvPr>
        </p:nvSpPr>
        <p:spPr>
          <a:xfrm>
            <a:off x="609600" y="1600200"/>
            <a:ext cx="10972800" cy="4525963"/>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pPr lvl="0"/>
            <a:endParaRPr lang="zh-CN" altLang="en-US">
              <a:latin typeface="Arial" panose="020B0604020202020204" pitchFamily="34" charset="0"/>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pPr lvl="0"/>
            <a:endParaRPr lang="zh-CN" altLang="en-US">
              <a:latin typeface="Arial" panose="020B0604020202020204" pitchFamily="34" charset="0"/>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pic>
        <p:nvPicPr>
          <p:cNvPr id="5124" name="图片 6" descr="logo横版 png"/>
          <p:cNvPicPr>
            <a:picLocks noChangeAspect="1"/>
          </p:cNvPicPr>
          <p:nvPr userDrawn="1"/>
        </p:nvPicPr>
        <p:blipFill>
          <a:blip r:embed="rId12"/>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xml"/><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6.xml"/><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image" Target="../media/image7.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08.xml"/><Relationship Id="rId1"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10.xml"/><Relationship Id="rId1" Type="http://schemas.openxmlformats.org/officeDocument/2006/relationships/tags" Target="../tags/tag109.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11.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12.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14.xml"/><Relationship Id="rId2" Type="http://schemas.openxmlformats.org/officeDocument/2006/relationships/image" Target="../media/image18.png"/><Relationship Id="rId1" Type="http://schemas.openxmlformats.org/officeDocument/2006/relationships/tags" Target="../tags/tag113.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16.xml"/><Relationship Id="rId2" Type="http://schemas.openxmlformats.org/officeDocument/2006/relationships/image" Target="../media/image18.png"/><Relationship Id="rId1" Type="http://schemas.openxmlformats.org/officeDocument/2006/relationships/tags" Target="../tags/tag115.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8.xml"/><Relationship Id="rId1" Type="http://schemas.openxmlformats.org/officeDocument/2006/relationships/tags" Target="../tags/tag117.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0.xml"/><Relationship Id="rId2" Type="http://schemas.openxmlformats.org/officeDocument/2006/relationships/image" Target="../media/image19.png"/><Relationship Id="rId1" Type="http://schemas.openxmlformats.org/officeDocument/2006/relationships/tags" Target="../tags/tag119.xml"/></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6.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image" Target="../media/image4.jpeg"/><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tags" Target="../tags/tag6.xml"/><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tags" Target="../tags/tag5.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6.xml"/><Relationship Id="rId2" Type="http://schemas.openxmlformats.org/officeDocument/2006/relationships/tags" Target="../tags/tag8.xml"/><Relationship Id="rId1" Type="http://schemas.openxmlformats.org/officeDocument/2006/relationships/tags" Target="../tags/tag7.xml"/></Relationships>
</file>

<file path=ppt/slides/_rels/slide5.xml.rels><?xml version="1.0" encoding="UTF-8" standalone="yes"?>
<Relationships xmlns="http://schemas.openxmlformats.org/package/2006/relationships"><Relationship Id="rId9" Type="http://schemas.openxmlformats.org/officeDocument/2006/relationships/tags" Target="../tags/tag17.xml"/><Relationship Id="rId8" Type="http://schemas.openxmlformats.org/officeDocument/2006/relationships/tags" Target="../tags/tag16.xml"/><Relationship Id="rId7" Type="http://schemas.openxmlformats.org/officeDocument/2006/relationships/tags" Target="../tags/tag15.xml"/><Relationship Id="rId6" Type="http://schemas.openxmlformats.org/officeDocument/2006/relationships/tags" Target="../tags/tag14.xml"/><Relationship Id="rId5" Type="http://schemas.openxmlformats.org/officeDocument/2006/relationships/tags" Target="../tags/tag13.xml"/><Relationship Id="rId40" Type="http://schemas.openxmlformats.org/officeDocument/2006/relationships/slideLayout" Target="../slideLayouts/slideLayout6.xml"/><Relationship Id="rId4" Type="http://schemas.openxmlformats.org/officeDocument/2006/relationships/tags" Target="../tags/tag12.xml"/><Relationship Id="rId39" Type="http://schemas.openxmlformats.org/officeDocument/2006/relationships/tags" Target="../tags/tag42.xml"/><Relationship Id="rId38" Type="http://schemas.openxmlformats.org/officeDocument/2006/relationships/tags" Target="../tags/tag41.xml"/><Relationship Id="rId37" Type="http://schemas.openxmlformats.org/officeDocument/2006/relationships/tags" Target="../tags/tag40.xml"/><Relationship Id="rId36" Type="http://schemas.openxmlformats.org/officeDocument/2006/relationships/tags" Target="../tags/tag39.xml"/><Relationship Id="rId35" Type="http://schemas.openxmlformats.org/officeDocument/2006/relationships/image" Target="../media/image12.png"/><Relationship Id="rId34" Type="http://schemas.openxmlformats.org/officeDocument/2006/relationships/tags" Target="../tags/tag38.xml"/><Relationship Id="rId33" Type="http://schemas.openxmlformats.org/officeDocument/2006/relationships/tags" Target="../tags/tag37.xml"/><Relationship Id="rId32" Type="http://schemas.openxmlformats.org/officeDocument/2006/relationships/image" Target="../media/image11.png"/><Relationship Id="rId31" Type="http://schemas.openxmlformats.org/officeDocument/2006/relationships/tags" Target="../tags/tag36.xml"/><Relationship Id="rId30" Type="http://schemas.openxmlformats.org/officeDocument/2006/relationships/image" Target="../media/image10.png"/><Relationship Id="rId3" Type="http://schemas.openxmlformats.org/officeDocument/2006/relationships/tags" Target="../tags/tag11.xml"/><Relationship Id="rId29" Type="http://schemas.openxmlformats.org/officeDocument/2006/relationships/tags" Target="../tags/tag35.xml"/><Relationship Id="rId28" Type="http://schemas.openxmlformats.org/officeDocument/2006/relationships/image" Target="../media/image9.png"/><Relationship Id="rId27" Type="http://schemas.openxmlformats.org/officeDocument/2006/relationships/tags" Target="../tags/tag34.xml"/><Relationship Id="rId26" Type="http://schemas.openxmlformats.org/officeDocument/2006/relationships/image" Target="../media/image8.png"/><Relationship Id="rId25" Type="http://schemas.openxmlformats.org/officeDocument/2006/relationships/tags" Target="../tags/tag33.xml"/><Relationship Id="rId24" Type="http://schemas.openxmlformats.org/officeDocument/2006/relationships/tags" Target="../tags/tag32.xml"/><Relationship Id="rId23" Type="http://schemas.openxmlformats.org/officeDocument/2006/relationships/tags" Target="../tags/tag31.xml"/><Relationship Id="rId22" Type="http://schemas.openxmlformats.org/officeDocument/2006/relationships/tags" Target="../tags/tag30.xml"/><Relationship Id="rId21" Type="http://schemas.openxmlformats.org/officeDocument/2006/relationships/tags" Target="../tags/tag29.xml"/><Relationship Id="rId20" Type="http://schemas.openxmlformats.org/officeDocument/2006/relationships/tags" Target="../tags/tag28.xml"/><Relationship Id="rId2" Type="http://schemas.openxmlformats.org/officeDocument/2006/relationships/tags" Target="../tags/tag10.xml"/><Relationship Id="rId19" Type="http://schemas.openxmlformats.org/officeDocument/2006/relationships/tags" Target="../tags/tag27.xml"/><Relationship Id="rId18" Type="http://schemas.openxmlformats.org/officeDocument/2006/relationships/tags" Target="../tags/tag26.xml"/><Relationship Id="rId17" Type="http://schemas.openxmlformats.org/officeDocument/2006/relationships/tags" Target="../tags/tag25.xml"/><Relationship Id="rId16" Type="http://schemas.openxmlformats.org/officeDocument/2006/relationships/tags" Target="../tags/tag24.xml"/><Relationship Id="rId15" Type="http://schemas.openxmlformats.org/officeDocument/2006/relationships/tags" Target="../tags/tag23.xml"/><Relationship Id="rId14" Type="http://schemas.openxmlformats.org/officeDocument/2006/relationships/tags" Target="../tags/tag22.xml"/><Relationship Id="rId13" Type="http://schemas.openxmlformats.org/officeDocument/2006/relationships/tags" Target="../tags/tag21.xml"/><Relationship Id="rId12" Type="http://schemas.openxmlformats.org/officeDocument/2006/relationships/tags" Target="../tags/tag20.xml"/><Relationship Id="rId11" Type="http://schemas.openxmlformats.org/officeDocument/2006/relationships/tags" Target="../tags/tag19.xml"/><Relationship Id="rId10" Type="http://schemas.openxmlformats.org/officeDocument/2006/relationships/tags" Target="../tags/tag18.xml"/><Relationship Id="rId1" Type="http://schemas.openxmlformats.org/officeDocument/2006/relationships/tags" Target="../tags/tag9.xml"/></Relationships>
</file>

<file path=ppt/slides/_rels/slide6.xml.rels><?xml version="1.0" encoding="UTF-8" standalone="yes"?>
<Relationships xmlns="http://schemas.openxmlformats.org/package/2006/relationships"><Relationship Id="rId9" Type="http://schemas.openxmlformats.org/officeDocument/2006/relationships/tags" Target="../tags/tag51.xml"/><Relationship Id="rId8" Type="http://schemas.openxmlformats.org/officeDocument/2006/relationships/tags" Target="../tags/tag50.xml"/><Relationship Id="rId7" Type="http://schemas.openxmlformats.org/officeDocument/2006/relationships/tags" Target="../tags/tag49.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3" Type="http://schemas.openxmlformats.org/officeDocument/2006/relationships/slideLayout" Target="../slideLayouts/slideLayout6.xml"/><Relationship Id="rId22" Type="http://schemas.openxmlformats.org/officeDocument/2006/relationships/tags" Target="../tags/tag60.xml"/><Relationship Id="rId21" Type="http://schemas.openxmlformats.org/officeDocument/2006/relationships/image" Target="../media/image16.png"/><Relationship Id="rId20" Type="http://schemas.openxmlformats.org/officeDocument/2006/relationships/tags" Target="../tags/tag59.xml"/><Relationship Id="rId2" Type="http://schemas.openxmlformats.org/officeDocument/2006/relationships/tags" Target="../tags/tag44.xml"/><Relationship Id="rId19" Type="http://schemas.openxmlformats.org/officeDocument/2006/relationships/image" Target="../media/image15.png"/><Relationship Id="rId18" Type="http://schemas.openxmlformats.org/officeDocument/2006/relationships/tags" Target="../tags/tag58.xml"/><Relationship Id="rId17" Type="http://schemas.openxmlformats.org/officeDocument/2006/relationships/image" Target="../media/image14.png"/><Relationship Id="rId16" Type="http://schemas.openxmlformats.org/officeDocument/2006/relationships/tags" Target="../tags/tag57.xml"/><Relationship Id="rId15" Type="http://schemas.openxmlformats.org/officeDocument/2006/relationships/tags" Target="../tags/tag56.xml"/><Relationship Id="rId14" Type="http://schemas.openxmlformats.org/officeDocument/2006/relationships/image" Target="../media/image13.png"/><Relationship Id="rId13" Type="http://schemas.openxmlformats.org/officeDocument/2006/relationships/tags" Target="../tags/tag55.xml"/><Relationship Id="rId12" Type="http://schemas.openxmlformats.org/officeDocument/2006/relationships/tags" Target="../tags/tag54.xml"/><Relationship Id="rId11" Type="http://schemas.openxmlformats.org/officeDocument/2006/relationships/tags" Target="../tags/tag53.xml"/><Relationship Id="rId10" Type="http://schemas.openxmlformats.org/officeDocument/2006/relationships/tags" Target="../tags/tag52.xml"/><Relationship Id="rId1" Type="http://schemas.openxmlformats.org/officeDocument/2006/relationships/tags" Target="../tags/tag43.xml"/></Relationships>
</file>

<file path=ppt/slides/_rels/slide7.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tags" Target="../tags/tag67.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4" Type="http://schemas.openxmlformats.org/officeDocument/2006/relationships/slideLayout" Target="../slideLayouts/slideLayout6.xml"/><Relationship Id="rId33" Type="http://schemas.openxmlformats.org/officeDocument/2006/relationships/tags" Target="../tags/tag93.xml"/><Relationship Id="rId32" Type="http://schemas.openxmlformats.org/officeDocument/2006/relationships/tags" Target="../tags/tag92.xml"/><Relationship Id="rId31" Type="http://schemas.openxmlformats.org/officeDocument/2006/relationships/tags" Target="../tags/tag91.xml"/><Relationship Id="rId30" Type="http://schemas.openxmlformats.org/officeDocument/2006/relationships/tags" Target="../tags/tag90.xml"/><Relationship Id="rId3" Type="http://schemas.openxmlformats.org/officeDocument/2006/relationships/tags" Target="../tags/tag63.xml"/><Relationship Id="rId29" Type="http://schemas.openxmlformats.org/officeDocument/2006/relationships/tags" Target="../tags/tag89.xml"/><Relationship Id="rId28" Type="http://schemas.openxmlformats.org/officeDocument/2006/relationships/tags" Target="../tags/tag88.xml"/><Relationship Id="rId27" Type="http://schemas.openxmlformats.org/officeDocument/2006/relationships/tags" Target="../tags/tag87.xml"/><Relationship Id="rId26" Type="http://schemas.openxmlformats.org/officeDocument/2006/relationships/tags" Target="../tags/tag86.xml"/><Relationship Id="rId25" Type="http://schemas.openxmlformats.org/officeDocument/2006/relationships/tags" Target="../tags/tag85.xml"/><Relationship Id="rId24" Type="http://schemas.openxmlformats.org/officeDocument/2006/relationships/tags" Target="../tags/tag84.xml"/><Relationship Id="rId23" Type="http://schemas.openxmlformats.org/officeDocument/2006/relationships/tags" Target="../tags/tag83.xml"/><Relationship Id="rId22" Type="http://schemas.openxmlformats.org/officeDocument/2006/relationships/tags" Target="../tags/tag82.xml"/><Relationship Id="rId21" Type="http://schemas.openxmlformats.org/officeDocument/2006/relationships/tags" Target="../tags/tag81.xml"/><Relationship Id="rId20" Type="http://schemas.openxmlformats.org/officeDocument/2006/relationships/tags" Target="../tags/tag80.xml"/><Relationship Id="rId2" Type="http://schemas.openxmlformats.org/officeDocument/2006/relationships/tags" Target="../tags/tag62.xml"/><Relationship Id="rId19" Type="http://schemas.openxmlformats.org/officeDocument/2006/relationships/tags" Target="../tags/tag79.xml"/><Relationship Id="rId18" Type="http://schemas.openxmlformats.org/officeDocument/2006/relationships/tags" Target="../tags/tag78.xml"/><Relationship Id="rId17" Type="http://schemas.openxmlformats.org/officeDocument/2006/relationships/tags" Target="../tags/tag77.xml"/><Relationship Id="rId16" Type="http://schemas.openxmlformats.org/officeDocument/2006/relationships/tags" Target="../tags/tag76.xml"/><Relationship Id="rId15" Type="http://schemas.openxmlformats.org/officeDocument/2006/relationships/tags" Target="../tags/tag75.xml"/><Relationship Id="rId14" Type="http://schemas.openxmlformats.org/officeDocument/2006/relationships/tags" Target="../tags/tag74.xml"/><Relationship Id="rId13" Type="http://schemas.openxmlformats.org/officeDocument/2006/relationships/tags" Target="../tags/tag73.xml"/><Relationship Id="rId12" Type="http://schemas.openxmlformats.org/officeDocument/2006/relationships/tags" Target="../tags/tag72.xml"/><Relationship Id="rId11" Type="http://schemas.openxmlformats.org/officeDocument/2006/relationships/tags" Target="../tags/tag71.xml"/><Relationship Id="rId10" Type="http://schemas.openxmlformats.org/officeDocument/2006/relationships/tags" Target="../tags/tag70.xml"/><Relationship Id="rId1" Type="http://schemas.openxmlformats.org/officeDocument/2006/relationships/tags" Target="../tags/tag61.xml"/></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tags" Target="../tags/tag99.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image" Target="../media/image5.jpeg"/></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anose="02010800040101010101" charset="-122"/>
                <a:ea typeface="宋体" panose="02010600030101010101" pitchFamily="2" charset="-122"/>
              </a:rPr>
              <a:t>知识产权声明</a:t>
            </a:r>
            <a:endParaRPr lang="zh-CN" altLang="en-US" sz="4000" b="1">
              <a:latin typeface="华文新魏" panose="02010800040101010101"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p:nvPr/>
        </p:nvPicPr>
        <p:blipFill>
          <a:blip r:embed="rId1">
            <a:alphaModFix amt="20000"/>
          </a:blip>
          <a:stretch>
            <a:fillRect/>
          </a:stretch>
        </p:blipFill>
        <p:spPr>
          <a:xfrm>
            <a:off x="-24130" y="0"/>
            <a:ext cx="12229465" cy="6838950"/>
          </a:xfrm>
          <a:prstGeom prst="rect">
            <a:avLst/>
          </a:prstGeom>
        </p:spPr>
      </p:pic>
      <p:sp>
        <p:nvSpPr>
          <p:cNvPr id="7" name="文本框 6"/>
          <p:cNvSpPr txBox="1"/>
          <p:nvPr/>
        </p:nvSpPr>
        <p:spPr>
          <a:xfrm>
            <a:off x="119380" y="260985"/>
            <a:ext cx="3352165" cy="695325"/>
          </a:xfrm>
          <a:prstGeom prst="rect">
            <a:avLst/>
          </a:prstGeom>
          <a:solidFill>
            <a:schemeClr val="accent1">
              <a:lumMod val="90000"/>
            </a:schemeClr>
          </a:solidFill>
        </p:spPr>
        <p:txBody>
          <a:bodyPr wrap="square" rtlCol="0">
            <a:noAutofit/>
          </a:bodyPr>
          <a:p>
            <a:pPr lvl="0" algn="l" defTabSz="7919720">
              <a:lnSpc>
                <a:spcPct val="130000"/>
              </a:lnSpc>
              <a:buClrTx/>
              <a:buSzTx/>
              <a:buFont typeface="+mj-ea"/>
            </a:pPr>
            <a:r>
              <a:rPr lang="en-US" altLang="zh-CN" sz="2800">
                <a:solidFill>
                  <a:schemeClr val="accent5">
                    <a:lumMod val="50000"/>
                  </a:schemeClr>
                </a:solidFill>
                <a:latin typeface="Times New Roman" panose="02020603050405020304" charset="0"/>
                <a:cs typeface="Times New Roman" panose="02020603050405020304" charset="0"/>
                <a:sym typeface="+mn-ea"/>
              </a:rPr>
              <a:t>Content Decision</a:t>
            </a:r>
            <a:endParaRPr lang="en-US" altLang="zh-CN" sz="2800">
              <a:solidFill>
                <a:schemeClr val="accent5">
                  <a:lumMod val="50000"/>
                </a:schemeClr>
              </a:solidFill>
              <a:latin typeface="Times New Roman" panose="02020603050405020304" charset="0"/>
              <a:cs typeface="Times New Roman" panose="02020603050405020304" charset="0"/>
              <a:sym typeface="+mn-ea"/>
            </a:endParaRPr>
          </a:p>
        </p:txBody>
      </p:sp>
      <p:sp>
        <p:nvSpPr>
          <p:cNvPr id="11" name="文本框 10"/>
          <p:cNvSpPr txBox="1"/>
          <p:nvPr/>
        </p:nvSpPr>
        <p:spPr>
          <a:xfrm>
            <a:off x="3719830" y="260985"/>
            <a:ext cx="8002905" cy="1210945"/>
          </a:xfrm>
          <a:prstGeom prst="rect">
            <a:avLst/>
          </a:prstGeom>
          <a:noFill/>
        </p:spPr>
        <p:txBody>
          <a:bodyPr wrap="square" rtlCol="0" anchor="t">
            <a:spAutoFit/>
          </a:bodyPr>
          <a:p>
            <a:pPr marL="514350" lvl="0" indent="-514350" algn="l" defTabSz="7919720">
              <a:lnSpc>
                <a:spcPct val="130000"/>
              </a:lnSpc>
              <a:buClrTx/>
              <a:buSzTx/>
              <a:buFont typeface="+mj-ea"/>
              <a:buAutoNum type="circleNumDbPlain" startAt="4"/>
            </a:pPr>
            <a:r>
              <a:rPr lang="en-US" altLang="zh-CN" sz="2800">
                <a:solidFill>
                  <a:schemeClr val="accent5">
                    <a:lumMod val="50000"/>
                  </a:schemeClr>
                </a:solidFill>
                <a:latin typeface="Times New Roman" panose="02020603050405020304" charset="0"/>
                <a:cs typeface="Times New Roman" panose="02020603050405020304" charset="0"/>
                <a:sym typeface="+mn-ea"/>
              </a:rPr>
              <a:t>How should Study, Socialize, and Sleep be prioritized in future university life? </a:t>
            </a:r>
            <a:endParaRPr lang="en-US" altLang="zh-CN" sz="2800">
              <a:solidFill>
                <a:schemeClr val="accent5">
                  <a:lumMod val="50000"/>
                </a:schemeClr>
              </a:solidFill>
              <a:latin typeface="Times New Roman" panose="02020603050405020304" charset="0"/>
              <a:cs typeface="Times New Roman" panose="02020603050405020304" charset="0"/>
              <a:sym typeface="+mn-ea"/>
            </a:endParaRPr>
          </a:p>
        </p:txBody>
      </p:sp>
      <p:graphicFrame>
        <p:nvGraphicFramePr>
          <p:cNvPr id="3" name="表格 2"/>
          <p:cNvGraphicFramePr/>
          <p:nvPr>
            <p:custDataLst>
              <p:tags r:id="rId2"/>
            </p:custDataLst>
          </p:nvPr>
        </p:nvGraphicFramePr>
        <p:xfrm>
          <a:off x="119380" y="1710690"/>
          <a:ext cx="11939905" cy="4690745"/>
        </p:xfrm>
        <a:graphic>
          <a:graphicData uri="http://schemas.openxmlformats.org/drawingml/2006/table">
            <a:tbl>
              <a:tblPr firstRow="1" bandRow="1">
                <a:tableStyleId>{5C22544A-7EE6-4342-B048-85BDC9FD1C3A}</a:tableStyleId>
              </a:tblPr>
              <a:tblGrid>
                <a:gridCol w="1812925"/>
                <a:gridCol w="10126980"/>
              </a:tblGrid>
              <a:tr h="877570">
                <a:tc>
                  <a:txBody>
                    <a:bodyPr/>
                    <a:p>
                      <a:pPr>
                        <a:buNone/>
                      </a:pPr>
                      <a:endParaRPr lang="zh-CN" altLang="en-US"/>
                    </a:p>
                  </a:txBody>
                  <a:tcPr/>
                </a:tc>
                <a:tc>
                  <a:txBody>
                    <a:bodyPr/>
                    <a:p>
                      <a:pPr>
                        <a:buNone/>
                      </a:pPr>
                      <a:endParaRPr lang="zh-CN" altLang="en-US"/>
                    </a:p>
                  </a:txBody>
                  <a:tcPr/>
                </a:tc>
              </a:tr>
              <a:tr h="1991360">
                <a:tc>
                  <a:txBody>
                    <a:bodyPr/>
                    <a:p>
                      <a:pPr>
                        <a:buNone/>
                      </a:pPr>
                      <a:endParaRPr lang="zh-CN" altLang="en-US"/>
                    </a:p>
                  </a:txBody>
                  <a:tcPr/>
                </a:tc>
                <a:tc>
                  <a:txBody>
                    <a:bodyPr/>
                    <a:p>
                      <a:pPr>
                        <a:buNone/>
                      </a:pPr>
                      <a:endParaRPr lang="zh-CN" altLang="en-US"/>
                    </a:p>
                  </a:txBody>
                  <a:tcPr/>
                </a:tc>
              </a:tr>
              <a:tr h="1821815">
                <a:tc>
                  <a:txBody>
                    <a:bodyPr/>
                    <a:p>
                      <a:pPr>
                        <a:buNone/>
                      </a:pPr>
                      <a:endParaRPr lang="zh-CN" altLang="en-US"/>
                    </a:p>
                  </a:txBody>
                  <a:tcPr/>
                </a:tc>
                <a:tc>
                  <a:txBody>
                    <a:bodyPr/>
                    <a:p>
                      <a:pPr>
                        <a:buNone/>
                      </a:pPr>
                      <a:endParaRPr lang="zh-CN" altLang="en-US"/>
                    </a:p>
                  </a:txBody>
                  <a:tcPr/>
                </a:tc>
              </a:tr>
            </a:tbl>
          </a:graphicData>
        </a:graphic>
      </p:graphicFrame>
      <p:sp>
        <p:nvSpPr>
          <p:cNvPr id="4" name="文本框 3"/>
          <p:cNvSpPr txBox="1"/>
          <p:nvPr/>
        </p:nvSpPr>
        <p:spPr>
          <a:xfrm>
            <a:off x="119380" y="1917065"/>
            <a:ext cx="2072640" cy="583565"/>
          </a:xfrm>
          <a:prstGeom prst="rect">
            <a:avLst/>
          </a:prstGeom>
        </p:spPr>
        <p:txBody>
          <a:bodyPr wrap="square">
            <a:spAutoFit/>
          </a:bodyPr>
          <a:p>
            <a:pPr marL="0" indent="0" algn="l"/>
            <a:r>
              <a:rPr lang="en-US" altLang="zh-CN" sz="3200" b="1" i="0">
                <a:solidFill>
                  <a:srgbClr val="0F1115"/>
                </a:solidFill>
                <a:latin typeface="quote-cjk-patch"/>
                <a:ea typeface="quote-cjk-patch"/>
              </a:rPr>
              <a:t>Priority</a:t>
            </a:r>
            <a:endParaRPr lang="en-US" altLang="zh-CN" sz="3200" b="1" i="0">
              <a:solidFill>
                <a:srgbClr val="0F1115"/>
              </a:solidFill>
              <a:latin typeface="quote-cjk-patch"/>
              <a:ea typeface="quote-cjk-patch"/>
            </a:endParaRPr>
          </a:p>
        </p:txBody>
      </p:sp>
      <p:sp>
        <p:nvSpPr>
          <p:cNvPr id="8" name="文本框 7"/>
          <p:cNvSpPr txBox="1"/>
          <p:nvPr/>
        </p:nvSpPr>
        <p:spPr>
          <a:xfrm>
            <a:off x="4584065" y="1917065"/>
            <a:ext cx="2581910" cy="645160"/>
          </a:xfrm>
          <a:prstGeom prst="rect">
            <a:avLst/>
          </a:prstGeom>
        </p:spPr>
        <p:txBody>
          <a:bodyPr wrap="square">
            <a:spAutoFit/>
          </a:bodyPr>
          <a:p>
            <a:pPr marL="0" indent="0"/>
            <a:r>
              <a:rPr lang="en-US" altLang="zh-CN" sz="3600" b="0" i="0">
                <a:solidFill>
                  <a:srgbClr val="0F1115"/>
                </a:solidFill>
                <a:latin typeface="quote-cjk-patch"/>
                <a:ea typeface="quote-cjk-patch"/>
              </a:rPr>
              <a:t>Sleep  </a:t>
            </a:r>
            <a:endParaRPr lang="en-US" altLang="zh-CN" sz="3600" b="0" i="0">
              <a:solidFill>
                <a:srgbClr val="0F1115"/>
              </a:solidFill>
              <a:latin typeface="quote-cjk-patch"/>
              <a:ea typeface="quote-cjk-patch"/>
            </a:endParaRPr>
          </a:p>
        </p:txBody>
      </p:sp>
      <p:sp>
        <p:nvSpPr>
          <p:cNvPr id="15" name="文本框 14"/>
          <p:cNvSpPr txBox="1"/>
          <p:nvPr/>
        </p:nvSpPr>
        <p:spPr>
          <a:xfrm>
            <a:off x="1934845" y="2686685"/>
            <a:ext cx="10180955" cy="1483995"/>
          </a:xfrm>
          <a:prstGeom prst="rect">
            <a:avLst/>
          </a:prstGeom>
          <a:noFill/>
        </p:spPr>
        <p:txBody>
          <a:bodyPr wrap="square" rtlCol="0">
            <a:noAutofit/>
          </a:bodyPr>
          <a:p>
            <a:pPr lvl="0" algn="l">
              <a:buClrTx/>
              <a:buSzTx/>
              <a:buFontTx/>
            </a:pPr>
            <a:r>
              <a:rPr lang="en-US" altLang="zh-CN" sz="2000">
                <a:latin typeface="Times New Roman" panose="02020603050405020304" charset="0"/>
                <a:cs typeface="Times New Roman" panose="02020603050405020304" charset="0"/>
                <a:sym typeface="+mn-ea"/>
              </a:rPr>
              <a:t>① Maintain physical health, boost immunity, and reduce the risk of getting sick</a:t>
            </a:r>
            <a:endParaRPr lang="en-US" altLang="zh-CN" sz="2000">
              <a:latin typeface="Times New Roman" panose="02020603050405020304" charset="0"/>
              <a:cs typeface="Times New Roman" panose="02020603050405020304" charset="0"/>
              <a:sym typeface="+mn-ea"/>
            </a:endParaRPr>
          </a:p>
          <a:p>
            <a:pPr lvl="0" algn="l">
              <a:buClrTx/>
              <a:buSzTx/>
              <a:buFontTx/>
            </a:pPr>
            <a:r>
              <a:rPr lang="en-US" altLang="zh-CN" sz="2000">
                <a:latin typeface="Times New Roman" panose="02020603050405020304" charset="0"/>
                <a:cs typeface="Times New Roman" panose="02020603050405020304" charset="0"/>
                <a:sym typeface="+mn-ea"/>
              </a:rPr>
              <a:t>② Improve memory, focus, and learning efficiency — sleeping well actually helps you learn better</a:t>
            </a:r>
            <a:endParaRPr lang="en-US" altLang="zh-CN" sz="2000">
              <a:latin typeface="Times New Roman" panose="02020603050405020304" charset="0"/>
              <a:cs typeface="Times New Roman" panose="02020603050405020304" charset="0"/>
              <a:sym typeface="+mn-ea"/>
            </a:endParaRPr>
          </a:p>
          <a:p>
            <a:pPr lvl="0" algn="l">
              <a:buClrTx/>
              <a:buSzTx/>
              <a:buFontTx/>
            </a:pPr>
            <a:r>
              <a:rPr lang="en-US" altLang="zh-CN" sz="2000">
                <a:latin typeface="Times New Roman" panose="02020603050405020304" charset="0"/>
                <a:cs typeface="Times New Roman" panose="02020603050405020304" charset="0"/>
                <a:sym typeface="+mn-ea"/>
              </a:rPr>
              <a:t>③ Stabilize emotions and reduce anxiety, irritability, and depression</a:t>
            </a:r>
            <a:endParaRPr lang="en-US" altLang="zh-CN" sz="2000">
              <a:latin typeface="Times New Roman" panose="02020603050405020304" charset="0"/>
              <a:cs typeface="Times New Roman" panose="02020603050405020304" charset="0"/>
              <a:sym typeface="+mn-ea"/>
            </a:endParaRPr>
          </a:p>
          <a:p>
            <a:pPr lvl="0" algn="l">
              <a:buClrTx/>
              <a:buSzTx/>
              <a:buFontTx/>
            </a:pPr>
            <a:r>
              <a:rPr lang="en-US" altLang="zh-CN" sz="2000">
                <a:latin typeface="Times New Roman" panose="02020603050405020304" charset="0"/>
                <a:cs typeface="Times New Roman" panose="02020603050405020304" charset="0"/>
                <a:sym typeface="+mn-ea"/>
              </a:rPr>
              <a:t>④ Long-term sustainability — avoid overdrawing your body while young and regretting it later</a:t>
            </a:r>
            <a:endParaRPr lang="en-US" altLang="zh-CN" sz="2000">
              <a:latin typeface="Times New Roman" panose="02020603050405020304" charset="0"/>
              <a:cs typeface="Times New Roman" panose="02020603050405020304" charset="0"/>
              <a:sym typeface="+mn-ea"/>
            </a:endParaRPr>
          </a:p>
        </p:txBody>
      </p:sp>
      <p:sp>
        <p:nvSpPr>
          <p:cNvPr id="16" name="文本框 15"/>
          <p:cNvSpPr txBox="1"/>
          <p:nvPr/>
        </p:nvSpPr>
        <p:spPr>
          <a:xfrm>
            <a:off x="1934845" y="4653280"/>
            <a:ext cx="10394315" cy="1322070"/>
          </a:xfrm>
          <a:prstGeom prst="rect">
            <a:avLst/>
          </a:prstGeom>
          <a:noFill/>
        </p:spPr>
        <p:txBody>
          <a:bodyPr wrap="square" rtlCol="0">
            <a:spAutoFit/>
          </a:bodyPr>
          <a:p>
            <a:pPr lvl="0" algn="l">
              <a:buClrTx/>
              <a:buSzTx/>
              <a:buFontTx/>
            </a:pPr>
            <a:r>
              <a:rPr lang="en-US" altLang="zh-CN" sz="2000">
                <a:latin typeface="Times New Roman" panose="02020603050405020304" charset="0"/>
                <a:cs typeface="Times New Roman" panose="02020603050405020304" charset="0"/>
                <a:sym typeface="+mn-ea"/>
              </a:rPr>
              <a:t>① Cuts into study and social time, potentially affecting grades and networking</a:t>
            </a:r>
            <a:endParaRPr lang="en-US" altLang="zh-CN" sz="2000">
              <a:latin typeface="Times New Roman" panose="02020603050405020304" charset="0"/>
              <a:cs typeface="Times New Roman" panose="02020603050405020304" charset="0"/>
              <a:sym typeface="+mn-ea"/>
            </a:endParaRPr>
          </a:p>
          <a:p>
            <a:pPr lvl="0" algn="l">
              <a:buClrTx/>
              <a:buSzTx/>
              <a:buFontTx/>
            </a:pPr>
            <a:r>
              <a:rPr lang="en-US" altLang="zh-CN" sz="2000">
                <a:latin typeface="Times New Roman" panose="02020603050405020304" charset="0"/>
                <a:cs typeface="Times New Roman" panose="02020603050405020304" charset="0"/>
                <a:sym typeface="+mn-ea"/>
              </a:rPr>
              <a:t>② In a highly competitive environment, may be seen as "not hardworking enough" or lacking drive</a:t>
            </a:r>
            <a:endParaRPr lang="en-US" altLang="zh-CN" sz="2000">
              <a:latin typeface="Times New Roman" panose="02020603050405020304" charset="0"/>
              <a:cs typeface="Times New Roman" panose="02020603050405020304" charset="0"/>
              <a:sym typeface="+mn-ea"/>
            </a:endParaRPr>
          </a:p>
          <a:p>
            <a:pPr lvl="0" algn="l">
              <a:buClrTx/>
              <a:buSzTx/>
              <a:buFontTx/>
            </a:pPr>
            <a:r>
              <a:rPr lang="en-US" altLang="zh-CN" sz="2000">
                <a:latin typeface="Times New Roman" panose="02020603050405020304" charset="0"/>
                <a:cs typeface="Times New Roman" panose="02020603050405020304" charset="0"/>
                <a:sym typeface="+mn-ea"/>
              </a:rPr>
              <a:t>③ May fall behind peers who stay up late to study, at least in the short term</a:t>
            </a:r>
            <a:endParaRPr lang="en-US" altLang="zh-CN" sz="2000">
              <a:latin typeface="Times New Roman" panose="02020603050405020304" charset="0"/>
              <a:cs typeface="Times New Roman" panose="02020603050405020304" charset="0"/>
              <a:sym typeface="+mn-ea"/>
            </a:endParaRPr>
          </a:p>
          <a:p>
            <a:pPr lvl="0" algn="l">
              <a:buClrTx/>
              <a:buSzTx/>
              <a:buFontTx/>
            </a:pPr>
            <a:r>
              <a:rPr lang="en-US" altLang="zh-CN" sz="2000">
                <a:latin typeface="Times New Roman" panose="02020603050405020304" charset="0"/>
                <a:cs typeface="Times New Roman" panose="02020603050405020304" charset="0"/>
                <a:sym typeface="+mn-ea"/>
              </a:rPr>
              <a:t>④ Some majors or industries (like medicine or finance) make regular sleep schedules very difficult</a:t>
            </a:r>
            <a:endParaRPr lang="en-US" altLang="zh-CN" sz="2000">
              <a:latin typeface="Times New Roman" panose="02020603050405020304" charset="0"/>
              <a:cs typeface="Times New Roman" panose="02020603050405020304" charset="0"/>
              <a:sym typeface="+mn-ea"/>
            </a:endParaRPr>
          </a:p>
        </p:txBody>
      </p:sp>
      <p:sp>
        <p:nvSpPr>
          <p:cNvPr id="18" name="文本框 17"/>
          <p:cNvSpPr txBox="1"/>
          <p:nvPr/>
        </p:nvSpPr>
        <p:spPr>
          <a:xfrm>
            <a:off x="263525" y="3449955"/>
            <a:ext cx="2072640" cy="583565"/>
          </a:xfrm>
          <a:prstGeom prst="rect">
            <a:avLst/>
          </a:prstGeom>
        </p:spPr>
        <p:txBody>
          <a:bodyPr wrap="square">
            <a:spAutoFit/>
          </a:bodyPr>
          <a:p>
            <a:pPr marL="0" indent="0" algn="l"/>
            <a:r>
              <a:rPr lang="en-US" altLang="zh-CN" sz="3200" b="1" i="0">
                <a:solidFill>
                  <a:srgbClr val="0F1115"/>
                </a:solidFill>
                <a:latin typeface="quote-cjk-patch"/>
                <a:ea typeface="quote-cjk-patch"/>
              </a:rPr>
              <a:t>Pros</a:t>
            </a:r>
            <a:endParaRPr lang="en-US" altLang="zh-CN" sz="3200" b="1" i="0">
              <a:solidFill>
                <a:srgbClr val="0F1115"/>
              </a:solidFill>
              <a:latin typeface="quote-cjk-patch"/>
              <a:ea typeface="quote-cjk-patch"/>
            </a:endParaRPr>
          </a:p>
        </p:txBody>
      </p:sp>
      <p:sp>
        <p:nvSpPr>
          <p:cNvPr id="19" name="文本框 18"/>
          <p:cNvSpPr txBox="1"/>
          <p:nvPr/>
        </p:nvSpPr>
        <p:spPr>
          <a:xfrm>
            <a:off x="263525" y="5229225"/>
            <a:ext cx="2072640" cy="583565"/>
          </a:xfrm>
          <a:prstGeom prst="rect">
            <a:avLst/>
          </a:prstGeom>
        </p:spPr>
        <p:txBody>
          <a:bodyPr wrap="square">
            <a:spAutoFit/>
          </a:bodyPr>
          <a:p>
            <a:pPr marL="0" indent="0" algn="l"/>
            <a:r>
              <a:rPr lang="en-US" altLang="zh-CN" sz="3200" b="1" i="0">
                <a:solidFill>
                  <a:srgbClr val="0F1115"/>
                </a:solidFill>
                <a:latin typeface="quote-cjk-patch"/>
                <a:ea typeface="quote-cjk-patch"/>
              </a:rPr>
              <a:t>Cons</a:t>
            </a:r>
            <a:endParaRPr lang="en-US" altLang="zh-CN" sz="3200" b="1" i="0">
              <a:solidFill>
                <a:srgbClr val="0F1115"/>
              </a:solidFill>
              <a:latin typeface="quote-cjk-patch"/>
              <a:ea typeface="quote-cjk-patch"/>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linds(horizontal)">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191135" y="405130"/>
            <a:ext cx="2729230" cy="650875"/>
          </a:xfrm>
          <a:prstGeom prst="rect">
            <a:avLst/>
          </a:prstGeom>
          <a:solidFill>
            <a:schemeClr val="accent1">
              <a:lumMod val="90000"/>
            </a:schemeClr>
          </a:solidFill>
        </p:spPr>
        <p:txBody>
          <a:bodyPr wrap="square" rtlCol="0">
            <a:spAutoFit/>
          </a:bodyPr>
          <a:p>
            <a:pPr defTabSz="7919720">
              <a:lnSpc>
                <a:spcPct val="130000"/>
              </a:lnSpc>
              <a:buFont typeface="+mj-ea"/>
            </a:pPr>
            <a:r>
              <a:rPr lang="en-US" altLang="zh-CN" sz="2800">
                <a:solidFill>
                  <a:srgbClr val="FF0000"/>
                </a:solidFill>
                <a:latin typeface="Times New Roman" panose="02020603050405020304" charset="0"/>
                <a:cs typeface="Times New Roman" panose="02020603050405020304" charset="0"/>
                <a:sym typeface="+mn-ea"/>
              </a:rPr>
              <a:t>Structure Design</a:t>
            </a:r>
            <a:endParaRPr lang="en-US" altLang="zh-CN" sz="2800">
              <a:solidFill>
                <a:srgbClr val="FF0000"/>
              </a:solidFill>
              <a:latin typeface="Times New Roman" panose="02020603050405020304" charset="0"/>
              <a:cs typeface="Times New Roman" panose="02020603050405020304" charset="0"/>
            </a:endParaRPr>
          </a:p>
        </p:txBody>
      </p:sp>
      <p:sp>
        <p:nvSpPr>
          <p:cNvPr id="13" name="文本框 12"/>
          <p:cNvSpPr txBox="1"/>
          <p:nvPr/>
        </p:nvSpPr>
        <p:spPr>
          <a:xfrm>
            <a:off x="3359785" y="476885"/>
            <a:ext cx="7521575" cy="521970"/>
          </a:xfrm>
          <a:prstGeom prst="rect">
            <a:avLst/>
          </a:prstGeom>
          <a:noFill/>
        </p:spPr>
        <p:txBody>
          <a:bodyPr wrap="square" rtlCol="0">
            <a:spAutoFit/>
          </a:bodyPr>
          <a:p>
            <a:pPr marL="514350" indent="-514350">
              <a:buFont typeface="+mj-ea"/>
              <a:buAutoNum type="circleNumDbPlain" startAt="5"/>
            </a:pPr>
            <a:r>
              <a:rPr lang="en-US" altLang="zh-CN" sz="2800">
                <a:solidFill>
                  <a:srgbClr val="FF0000"/>
                </a:solidFill>
                <a:latin typeface="Times New Roman" panose="02020603050405020304" charset="0"/>
                <a:cs typeface="Times New Roman" panose="02020603050405020304" charset="0"/>
                <a:sym typeface="+mn-ea"/>
              </a:rPr>
              <a:t>What structure should the article follow? </a:t>
            </a:r>
            <a:endParaRPr lang="en-US" altLang="zh-CN" sz="2800">
              <a:solidFill>
                <a:srgbClr val="FF0000"/>
              </a:solidFill>
              <a:latin typeface="Times New Roman" panose="02020603050405020304" charset="0"/>
              <a:cs typeface="Times New Roman" panose="02020603050405020304" charset="0"/>
            </a:endParaRPr>
          </a:p>
        </p:txBody>
      </p:sp>
      <p:pic>
        <p:nvPicPr>
          <p:cNvPr id="2" name="E657119C-6982-421D-8BA7-E74DEB70A7D9-1" descr="C:/Users/shawn/AppData/Local/Temp/wpp.uwRxJxwpp"/>
          <p:cNvPicPr>
            <a:picLocks noChangeAspect="1"/>
          </p:cNvPicPr>
          <p:nvPr/>
        </p:nvPicPr>
        <p:blipFill>
          <a:blip r:embed="rId1"/>
          <a:stretch>
            <a:fillRect/>
          </a:stretch>
        </p:blipFill>
        <p:spPr>
          <a:xfrm>
            <a:off x="512763" y="1343025"/>
            <a:ext cx="11166475" cy="4171315"/>
          </a:xfrm>
          <a:prstGeom prst="rect">
            <a:avLst/>
          </a:prstGeom>
        </p:spPr>
      </p:pic>
      <p:sp>
        <p:nvSpPr>
          <p:cNvPr id="3" name="圆角矩形 2"/>
          <p:cNvSpPr/>
          <p:nvPr/>
        </p:nvSpPr>
        <p:spPr>
          <a:xfrm>
            <a:off x="7247890" y="1124585"/>
            <a:ext cx="2808605" cy="864235"/>
          </a:xfrm>
          <a:prstGeom prst="round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圆角矩形 3"/>
          <p:cNvSpPr/>
          <p:nvPr/>
        </p:nvSpPr>
        <p:spPr>
          <a:xfrm>
            <a:off x="7247890" y="2061210"/>
            <a:ext cx="3166110" cy="864235"/>
          </a:xfrm>
          <a:prstGeom prst="round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nvSpPr>
        <p:spPr>
          <a:xfrm>
            <a:off x="7247890" y="2983865"/>
            <a:ext cx="3166110" cy="1093470"/>
          </a:xfrm>
          <a:prstGeom prst="round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圆角矩形 5"/>
          <p:cNvSpPr/>
          <p:nvPr/>
        </p:nvSpPr>
        <p:spPr>
          <a:xfrm>
            <a:off x="7247890" y="4149090"/>
            <a:ext cx="4008120" cy="864235"/>
          </a:xfrm>
          <a:prstGeom prst="round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圆角矩形 6"/>
          <p:cNvSpPr/>
          <p:nvPr/>
        </p:nvSpPr>
        <p:spPr>
          <a:xfrm>
            <a:off x="7247890" y="5085080"/>
            <a:ext cx="4246245" cy="864235"/>
          </a:xfrm>
          <a:prstGeom prst="round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grpId="0" nodeType="clickEffect">
                                  <p:stCondLst>
                                    <p:cond delay="0"/>
                                  </p:stCondLst>
                                  <p:childTnLst>
                                    <p:animEffect transition="out" filter="blinds(horizontal)">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grpId="0" nodeType="clickEffect">
                                  <p:stCondLst>
                                    <p:cond delay="0"/>
                                  </p:stCondLst>
                                  <p:childTnLst>
                                    <p:animEffect transition="out" filter="blinds(horizontal)">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3" presetClass="exit" presetSubtype="10" fill="hold" grpId="0" nodeType="clickEffect">
                                  <p:stCondLst>
                                    <p:cond delay="0"/>
                                  </p:stCondLst>
                                  <p:childTnLst>
                                    <p:animEffect transition="out" filter="blinds(horizontal)">
                                      <p:cBhvr>
                                        <p:cTn id="26" dur="500"/>
                                        <p:tgtEl>
                                          <p:spTgt spid="7"/>
                                        </p:tgtEl>
                                      </p:cBhvr>
                                    </p:animEffect>
                                    <p:set>
                                      <p:cBhvr>
                                        <p:cTn id="2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框 8"/>
          <p:cNvSpPr txBox="1"/>
          <p:nvPr/>
        </p:nvSpPr>
        <p:spPr>
          <a:xfrm>
            <a:off x="191135" y="332740"/>
            <a:ext cx="3373755" cy="650875"/>
          </a:xfrm>
          <a:prstGeom prst="rect">
            <a:avLst/>
          </a:prstGeom>
          <a:solidFill>
            <a:schemeClr val="accent1">
              <a:lumMod val="90000"/>
            </a:schemeClr>
          </a:solidFill>
        </p:spPr>
        <p:txBody>
          <a:bodyPr wrap="square" rtlCol="0" anchor="t">
            <a:spAutoFit/>
          </a:bodyPr>
          <a:p>
            <a:pPr lvl="0" algn="l" defTabSz="7919720">
              <a:lnSpc>
                <a:spcPct val="130000"/>
              </a:lnSpc>
              <a:buClrTx/>
              <a:buSzTx/>
              <a:buFont typeface="+mj-ea"/>
            </a:pPr>
            <a:r>
              <a:rPr lang="en-US" altLang="zh-CN" sz="2800">
                <a:solidFill>
                  <a:srgbClr val="FF0000"/>
                </a:solidFill>
                <a:latin typeface="Times New Roman" panose="02020603050405020304" charset="0"/>
                <a:cs typeface="Times New Roman" panose="02020603050405020304" charset="0"/>
                <a:sym typeface="+mn-ea"/>
              </a:rPr>
              <a:t>Language Expression</a:t>
            </a:r>
            <a:endParaRPr lang="en-US" altLang="zh-CN" sz="2800">
              <a:solidFill>
                <a:srgbClr val="FF0000"/>
              </a:solidFill>
              <a:latin typeface="Times New Roman" panose="02020603050405020304" charset="0"/>
              <a:cs typeface="Times New Roman" panose="02020603050405020304" charset="0"/>
              <a:sym typeface="+mn-ea"/>
            </a:endParaRPr>
          </a:p>
        </p:txBody>
      </p:sp>
      <p:sp>
        <p:nvSpPr>
          <p:cNvPr id="12" name="文本框 11"/>
          <p:cNvSpPr txBox="1"/>
          <p:nvPr/>
        </p:nvSpPr>
        <p:spPr>
          <a:xfrm>
            <a:off x="3647440" y="332740"/>
            <a:ext cx="8361045" cy="650875"/>
          </a:xfrm>
          <a:prstGeom prst="rect">
            <a:avLst/>
          </a:prstGeom>
          <a:noFill/>
        </p:spPr>
        <p:txBody>
          <a:bodyPr wrap="square" rtlCol="0">
            <a:spAutoFit/>
          </a:bodyPr>
          <a:p>
            <a:pPr marL="514350" lvl="0" indent="-514350" algn="l" defTabSz="7919720">
              <a:lnSpc>
                <a:spcPct val="130000"/>
              </a:lnSpc>
              <a:buClrTx/>
              <a:buSzTx/>
              <a:buFont typeface="+mj-ea"/>
              <a:buAutoNum type="circleNumDbPlain" startAt="6"/>
            </a:pPr>
            <a:r>
              <a:rPr lang="en-US" altLang="zh-CN" sz="2800">
                <a:solidFill>
                  <a:srgbClr val="FF0000"/>
                </a:solidFill>
                <a:latin typeface="Times New Roman" panose="02020603050405020304" charset="0"/>
                <a:cs typeface="Times New Roman" panose="02020603050405020304" charset="0"/>
                <a:sym typeface="+mn-ea"/>
              </a:rPr>
              <a:t>Which tense, person, and tone should be used?</a:t>
            </a:r>
            <a:endParaRPr lang="en-US" altLang="zh-CN" sz="2800">
              <a:solidFill>
                <a:srgbClr val="FF0000"/>
              </a:solidFill>
              <a:latin typeface="Times New Roman" panose="02020603050405020304" charset="0"/>
              <a:cs typeface="Times New Roman" panose="02020603050405020304" charset="0"/>
              <a:sym typeface="+mn-ea"/>
            </a:endParaRPr>
          </a:p>
        </p:txBody>
      </p:sp>
      <p:sp>
        <p:nvSpPr>
          <p:cNvPr id="3" name="文本框 2"/>
          <p:cNvSpPr txBox="1"/>
          <p:nvPr/>
        </p:nvSpPr>
        <p:spPr>
          <a:xfrm>
            <a:off x="119380" y="1628775"/>
            <a:ext cx="5815965" cy="1124585"/>
          </a:xfrm>
          <a:prstGeom prst="rect">
            <a:avLst/>
          </a:prstGeom>
          <a:solidFill>
            <a:schemeClr val="accent1"/>
          </a:solidFill>
        </p:spPr>
        <p:txBody>
          <a:bodyPr wrap="square" rtlCol="0">
            <a:spAutoFit/>
          </a:bodyPr>
          <a:p>
            <a:pPr>
              <a:lnSpc>
                <a:spcPct val="140000"/>
              </a:lnSpc>
            </a:pPr>
            <a:r>
              <a:rPr lang="en-US" altLang="zh-CN" sz="2400"/>
              <a:t>Socializing is a complete waste of time.</a:t>
            </a:r>
            <a:endParaRPr lang="en-US" altLang="zh-CN" sz="2400"/>
          </a:p>
          <a:p>
            <a:pPr>
              <a:lnSpc>
                <a:spcPct val="140000"/>
              </a:lnSpc>
            </a:pPr>
            <a:r>
              <a:rPr lang="en-US" altLang="zh-CN" sz="2400"/>
              <a:t>You must put study first, or you will fail.</a:t>
            </a:r>
            <a:endParaRPr lang="en-US" altLang="zh-CN" sz="2400"/>
          </a:p>
        </p:txBody>
      </p:sp>
      <p:sp>
        <p:nvSpPr>
          <p:cNvPr id="4" name="文本框 3"/>
          <p:cNvSpPr txBox="1"/>
          <p:nvPr/>
        </p:nvSpPr>
        <p:spPr>
          <a:xfrm>
            <a:off x="5664200" y="1628775"/>
            <a:ext cx="6501130" cy="1124585"/>
          </a:xfrm>
          <a:prstGeom prst="rect">
            <a:avLst/>
          </a:prstGeom>
          <a:solidFill>
            <a:schemeClr val="accent2">
              <a:lumMod val="40000"/>
              <a:lumOff val="60000"/>
            </a:schemeClr>
          </a:solidFill>
        </p:spPr>
        <p:txBody>
          <a:bodyPr wrap="square">
            <a:noAutofit/>
          </a:bodyPr>
          <a:p>
            <a:pPr marL="0" indent="0">
              <a:lnSpc>
                <a:spcPct val="170000"/>
              </a:lnSpc>
            </a:pPr>
            <a:r>
              <a:rPr lang="en-US" altLang="zh-CN" sz="1800" b="0" i="0">
                <a:solidFill>
                  <a:srgbClr val="0F1115"/>
                </a:solidFill>
                <a:latin typeface="quote-cjk-patch"/>
                <a:ea typeface="quote-cjk-patch"/>
              </a:rPr>
              <a:t>Socializing is valuable, but it should not override study.</a:t>
            </a:r>
            <a:endParaRPr lang="en-US" altLang="zh-CN" sz="1800" b="0" i="0">
              <a:solidFill>
                <a:srgbClr val="0F1115"/>
              </a:solidFill>
              <a:latin typeface="quote-cjk-patch"/>
              <a:ea typeface="quote-cjk-patch"/>
            </a:endParaRPr>
          </a:p>
          <a:p>
            <a:pPr marL="0" indent="0">
              <a:lnSpc>
                <a:spcPct val="170000"/>
              </a:lnSpc>
            </a:pPr>
            <a:r>
              <a:rPr lang="en-US" altLang="zh-CN" sz="1800" b="0" i="0">
                <a:solidFill>
                  <a:srgbClr val="0F1115"/>
                </a:solidFill>
                <a:latin typeface="quote-cjk-patch"/>
                <a:ea typeface="quote-cjk-patch"/>
              </a:rPr>
              <a:t>To succeed in university, it is wise to put study first.</a:t>
            </a:r>
            <a:endParaRPr lang="en-US" altLang="zh-CN" sz="1800" b="0" i="0">
              <a:solidFill>
                <a:srgbClr val="0F1115"/>
              </a:solidFill>
              <a:latin typeface="quote-cjk-patch"/>
              <a:ea typeface="quote-cjk-patch"/>
            </a:endParaRPr>
          </a:p>
          <a:p>
            <a:pPr marL="0" indent="0"/>
            <a:endParaRPr lang="en-US" altLang="zh-CN" sz="1800" b="0" i="0">
              <a:solidFill>
                <a:srgbClr val="0F1115"/>
              </a:solidFill>
              <a:latin typeface="quote-cjk-patch"/>
              <a:ea typeface="quote-cjk-patch"/>
            </a:endParaRPr>
          </a:p>
        </p:txBody>
      </p:sp>
      <p:sp>
        <p:nvSpPr>
          <p:cNvPr id="6" name="上弧形箭头 5"/>
          <p:cNvSpPr/>
          <p:nvPr/>
        </p:nvSpPr>
        <p:spPr>
          <a:xfrm>
            <a:off x="4584065" y="980440"/>
            <a:ext cx="1728470" cy="504190"/>
          </a:xfrm>
          <a:prstGeom prst="curvedDown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
        <p:nvSpPr>
          <p:cNvPr id="7" name="文本框 6"/>
          <p:cNvSpPr txBox="1"/>
          <p:nvPr/>
        </p:nvSpPr>
        <p:spPr>
          <a:xfrm>
            <a:off x="6888480" y="986155"/>
            <a:ext cx="4756150" cy="583565"/>
          </a:xfrm>
          <a:prstGeom prst="rect">
            <a:avLst/>
          </a:prstGeom>
        </p:spPr>
        <p:txBody>
          <a:bodyPr wrap="square">
            <a:spAutoFit/>
          </a:bodyPr>
          <a:p>
            <a:pPr marL="0" indent="0" algn="l"/>
            <a:r>
              <a:rPr lang="en-US" altLang="zh-CN" sz="3200" b="1" i="0">
                <a:solidFill>
                  <a:srgbClr val="0F1115"/>
                </a:solidFill>
                <a:latin typeface="quote-cjk-patch"/>
                <a:ea typeface="quote-cjk-patch"/>
              </a:rPr>
              <a:t>inclusive&amp;persuasive</a:t>
            </a:r>
            <a:endParaRPr lang="en-US" altLang="zh-CN" sz="3200" b="1" i="0">
              <a:solidFill>
                <a:srgbClr val="0F1115"/>
              </a:solidFill>
              <a:latin typeface="quote-cjk-patch"/>
              <a:ea typeface="quote-cjk-patch"/>
            </a:endParaRPr>
          </a:p>
        </p:txBody>
      </p:sp>
      <p:graphicFrame>
        <p:nvGraphicFramePr>
          <p:cNvPr id="10" name="表格 9"/>
          <p:cNvGraphicFramePr/>
          <p:nvPr>
            <p:custDataLst>
              <p:tags r:id="rId1"/>
            </p:custDataLst>
          </p:nvPr>
        </p:nvGraphicFramePr>
        <p:xfrm>
          <a:off x="172720" y="3240405"/>
          <a:ext cx="11939905" cy="2854960"/>
        </p:xfrm>
        <a:graphic>
          <a:graphicData uri="http://schemas.openxmlformats.org/drawingml/2006/table">
            <a:tbl>
              <a:tblPr firstRow="1" bandRow="1">
                <a:tableStyleId>{5C22544A-7EE6-4342-B048-85BDC9FD1C3A}</a:tableStyleId>
              </a:tblPr>
              <a:tblGrid>
                <a:gridCol w="1812925"/>
                <a:gridCol w="10126980"/>
              </a:tblGrid>
              <a:tr h="1158240">
                <a:tc>
                  <a:txBody>
                    <a:bodyPr/>
                    <a:p>
                      <a:pPr>
                        <a:buNone/>
                      </a:pPr>
                      <a:endParaRPr lang="zh-CN" altLang="en-US"/>
                    </a:p>
                  </a:txBody>
                  <a:tcPr/>
                </a:tc>
                <a:tc>
                  <a:txBody>
                    <a:bodyPr/>
                    <a:p>
                      <a:pPr>
                        <a:buNone/>
                      </a:pPr>
                      <a:endParaRPr lang="zh-CN" altLang="en-US"/>
                    </a:p>
                  </a:txBody>
                  <a:tcPr/>
                </a:tc>
              </a:tr>
              <a:tr h="1696720">
                <a:tc>
                  <a:txBody>
                    <a:bodyPr/>
                    <a:p>
                      <a:pPr>
                        <a:buNone/>
                      </a:pPr>
                      <a:endParaRPr lang="zh-CN" altLang="en-US"/>
                    </a:p>
                  </a:txBody>
                  <a:tcPr/>
                </a:tc>
                <a:tc>
                  <a:txBody>
                    <a:bodyPr/>
                    <a:p>
                      <a:pPr>
                        <a:buNone/>
                      </a:pPr>
                      <a:endParaRPr lang="zh-CN" altLang="en-US"/>
                    </a:p>
                  </a:txBody>
                  <a:tcPr/>
                </a:tc>
              </a:tr>
            </a:tbl>
          </a:graphicData>
        </a:graphic>
      </p:graphicFrame>
      <p:sp>
        <p:nvSpPr>
          <p:cNvPr id="11" name="文本框 10"/>
          <p:cNvSpPr txBox="1"/>
          <p:nvPr/>
        </p:nvSpPr>
        <p:spPr>
          <a:xfrm>
            <a:off x="263525" y="3398520"/>
            <a:ext cx="1403985" cy="583565"/>
          </a:xfrm>
          <a:prstGeom prst="rect">
            <a:avLst/>
          </a:prstGeom>
        </p:spPr>
        <p:txBody>
          <a:bodyPr wrap="square">
            <a:spAutoFit/>
          </a:bodyPr>
          <a:p>
            <a:pPr marL="0" indent="0" algn="l"/>
            <a:r>
              <a:rPr lang="en-US" altLang="zh-CN" sz="3200" b="1" i="0">
                <a:solidFill>
                  <a:srgbClr val="0F1115"/>
                </a:solidFill>
                <a:latin typeface="quote-cjk-patch"/>
                <a:ea typeface="quote-cjk-patch"/>
              </a:rPr>
              <a:t>tense</a:t>
            </a:r>
            <a:endParaRPr lang="en-US" altLang="zh-CN" sz="3200" b="1" i="0">
              <a:solidFill>
                <a:srgbClr val="0F1115"/>
              </a:solidFill>
              <a:latin typeface="quote-cjk-patch"/>
              <a:ea typeface="quote-cjk-patch"/>
            </a:endParaRPr>
          </a:p>
        </p:txBody>
      </p:sp>
      <p:sp>
        <p:nvSpPr>
          <p:cNvPr id="13" name="文本框 12"/>
          <p:cNvSpPr txBox="1"/>
          <p:nvPr/>
        </p:nvSpPr>
        <p:spPr>
          <a:xfrm>
            <a:off x="263525" y="5085080"/>
            <a:ext cx="1590040" cy="583565"/>
          </a:xfrm>
          <a:prstGeom prst="rect">
            <a:avLst/>
          </a:prstGeom>
        </p:spPr>
        <p:txBody>
          <a:bodyPr wrap="square">
            <a:spAutoFit/>
          </a:bodyPr>
          <a:p>
            <a:pPr marL="0" indent="0" algn="l"/>
            <a:r>
              <a:rPr lang="en-US" altLang="zh-CN" sz="3200" b="1" i="0">
                <a:solidFill>
                  <a:srgbClr val="0F1115"/>
                </a:solidFill>
                <a:latin typeface="quote-cjk-patch"/>
                <a:ea typeface="quote-cjk-patch"/>
              </a:rPr>
              <a:t>person</a:t>
            </a:r>
            <a:endParaRPr lang="en-US" altLang="zh-CN" sz="3200" b="1" i="0">
              <a:solidFill>
                <a:srgbClr val="0F1115"/>
              </a:solidFill>
              <a:latin typeface="quote-cjk-patch"/>
              <a:ea typeface="quote-cjk-patch"/>
            </a:endParaRPr>
          </a:p>
        </p:txBody>
      </p:sp>
      <p:sp>
        <p:nvSpPr>
          <p:cNvPr id="14" name="文本框 13"/>
          <p:cNvSpPr txBox="1"/>
          <p:nvPr/>
        </p:nvSpPr>
        <p:spPr>
          <a:xfrm>
            <a:off x="1989455" y="3284855"/>
            <a:ext cx="10072370" cy="891540"/>
          </a:xfrm>
          <a:prstGeom prst="rect">
            <a:avLst/>
          </a:prstGeom>
          <a:noFill/>
        </p:spPr>
        <p:txBody>
          <a:bodyPr wrap="square" rtlCol="0">
            <a:spAutoFit/>
          </a:bodyPr>
          <a:p>
            <a:pPr>
              <a:lnSpc>
                <a:spcPct val="130000"/>
              </a:lnSpc>
            </a:pPr>
            <a:r>
              <a:rPr lang="en-US" altLang="zh-CN" sz="2000"/>
              <a:t>First person (I / my / me)——Expressing personal opinions, priorities, and suggestions</a:t>
            </a:r>
            <a:endParaRPr lang="en-US" altLang="zh-CN" sz="2000"/>
          </a:p>
          <a:p>
            <a:pPr>
              <a:lnSpc>
                <a:spcPct val="130000"/>
              </a:lnSpc>
            </a:pPr>
            <a:r>
              <a:rPr lang="en-US" altLang="zh-CN" sz="2000"/>
              <a:t>Second person (you)——Used for appeals or suggestions </a:t>
            </a:r>
            <a:endParaRPr lang="en-US" altLang="zh-CN" sz="2000"/>
          </a:p>
        </p:txBody>
      </p:sp>
      <p:sp>
        <p:nvSpPr>
          <p:cNvPr id="15" name="文本框 14"/>
          <p:cNvSpPr txBox="1"/>
          <p:nvPr/>
        </p:nvSpPr>
        <p:spPr>
          <a:xfrm>
            <a:off x="2040255" y="4869180"/>
            <a:ext cx="10072370" cy="891540"/>
          </a:xfrm>
          <a:prstGeom prst="rect">
            <a:avLst/>
          </a:prstGeom>
          <a:noFill/>
        </p:spPr>
        <p:txBody>
          <a:bodyPr wrap="square" rtlCol="0">
            <a:spAutoFit/>
          </a:bodyPr>
          <a:p>
            <a:pPr>
              <a:lnSpc>
                <a:spcPct val="130000"/>
              </a:lnSpc>
            </a:pPr>
            <a:r>
              <a:rPr lang="en-US" altLang="zh-CN" sz="2000"/>
              <a:t>Present tense——Stating opinions, expressing views, describing general truths</a:t>
            </a:r>
            <a:endParaRPr lang="en-US" altLang="zh-CN" sz="2000"/>
          </a:p>
          <a:p>
            <a:pPr>
              <a:lnSpc>
                <a:spcPct val="130000"/>
              </a:lnSpc>
            </a:pPr>
            <a:r>
              <a:rPr lang="en-US" altLang="zh-CN" sz="2000"/>
              <a:t>Simple future tense ——Looking forward to university life</a:t>
            </a:r>
            <a:endParaRPr lang="en-US" altLang="zh-CN" sz="2000"/>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blinds(horizontal)">
                                      <p:cBhvr>
                                        <p:cTn id="22" dur="5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4">
                                            <p:txEl>
                                              <p:pRg st="1" end="1"/>
                                            </p:txEl>
                                          </p:spTgt>
                                        </p:tgtEl>
                                        <p:attrNameLst>
                                          <p:attrName>style.visibility</p:attrName>
                                        </p:attrNameLst>
                                      </p:cBhvr>
                                      <p:to>
                                        <p:strVal val="visible"/>
                                      </p:to>
                                    </p:set>
                                    <p:animEffect transition="in" filter="blinds(horizontal)">
                                      <p:cBhvr>
                                        <p:cTn id="27" dur="500"/>
                                        <p:tgtEl>
                                          <p:spTgt spid="4">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linds(horizontal)">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1"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linds(horizontal)">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1"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blinds(horizontal)">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blinds(horizontal)">
                                      <p:cBhvr>
                                        <p:cTn id="5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11" grpId="1"/>
      <p:bldP spid="13" grpId="1"/>
      <p:bldP spid="14"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框 8"/>
          <p:cNvSpPr txBox="1"/>
          <p:nvPr/>
        </p:nvSpPr>
        <p:spPr>
          <a:xfrm>
            <a:off x="191135" y="332740"/>
            <a:ext cx="2662555" cy="650875"/>
          </a:xfrm>
          <a:prstGeom prst="rect">
            <a:avLst/>
          </a:prstGeom>
          <a:solidFill>
            <a:schemeClr val="accent1">
              <a:lumMod val="90000"/>
            </a:schemeClr>
          </a:solidFill>
        </p:spPr>
        <p:txBody>
          <a:bodyPr wrap="square" rtlCol="0" anchor="t">
            <a:spAutoFit/>
          </a:bodyPr>
          <a:p>
            <a:pPr lvl="0" algn="l" defTabSz="7919720">
              <a:lnSpc>
                <a:spcPct val="130000"/>
              </a:lnSpc>
              <a:buClrTx/>
              <a:buSzTx/>
              <a:buFont typeface="+mj-ea"/>
            </a:pPr>
            <a:r>
              <a:rPr lang="en-US" altLang="zh-CN" sz="2800">
                <a:solidFill>
                  <a:srgbClr val="FF0000"/>
                </a:solidFill>
                <a:latin typeface="Times New Roman" panose="02020603050405020304" charset="0"/>
                <a:cs typeface="Times New Roman" panose="02020603050405020304" charset="0"/>
                <a:sym typeface="+mn-ea"/>
              </a:rPr>
              <a:t>Other Highlights</a:t>
            </a:r>
            <a:endParaRPr lang="en-US" altLang="zh-CN" sz="2800">
              <a:solidFill>
                <a:srgbClr val="FF0000"/>
              </a:solidFill>
              <a:latin typeface="Times New Roman" panose="02020603050405020304" charset="0"/>
              <a:cs typeface="Times New Roman" panose="02020603050405020304" charset="0"/>
              <a:sym typeface="+mn-ea"/>
            </a:endParaRPr>
          </a:p>
        </p:txBody>
      </p:sp>
      <p:sp>
        <p:nvSpPr>
          <p:cNvPr id="3" name="文本框 2"/>
          <p:cNvSpPr txBox="1"/>
          <p:nvPr/>
        </p:nvSpPr>
        <p:spPr>
          <a:xfrm>
            <a:off x="119380" y="1196975"/>
            <a:ext cx="5138420" cy="521970"/>
          </a:xfrm>
          <a:prstGeom prst="rect">
            <a:avLst/>
          </a:prstGeom>
          <a:noFill/>
        </p:spPr>
        <p:txBody>
          <a:bodyPr wrap="square" rtlCol="0">
            <a:spAutoFit/>
          </a:bodyPr>
          <a:p>
            <a:r>
              <a:rPr lang="en-US" altLang="zh-CN" sz="2800" b="1"/>
              <a:t>The Introduction</a:t>
            </a:r>
            <a:r>
              <a:rPr lang="zh-CN" altLang="en-US" sz="2800" b="1"/>
              <a:t>：</a:t>
            </a:r>
            <a:endParaRPr lang="zh-CN" altLang="en-US" sz="2800" b="1"/>
          </a:p>
        </p:txBody>
      </p:sp>
      <p:sp>
        <p:nvSpPr>
          <p:cNvPr id="4" name="文本框 3"/>
          <p:cNvSpPr txBox="1"/>
          <p:nvPr/>
        </p:nvSpPr>
        <p:spPr>
          <a:xfrm>
            <a:off x="196850" y="5085715"/>
            <a:ext cx="11322050" cy="1170305"/>
          </a:xfrm>
          <a:prstGeom prst="rect">
            <a:avLst/>
          </a:prstGeom>
          <a:solidFill>
            <a:schemeClr val="accent1">
              <a:lumMod val="90000"/>
            </a:schemeClr>
          </a:solidFill>
        </p:spPr>
        <p:txBody>
          <a:bodyPr wrap="square" rtlCol="0">
            <a:spAutoFit/>
          </a:bodyPr>
          <a:p>
            <a:pPr lvl="0" algn="l">
              <a:lnSpc>
                <a:spcPct val="130000"/>
              </a:lnSpc>
              <a:buClrTx/>
              <a:buSzTx/>
              <a:buFontTx/>
            </a:pPr>
            <a:r>
              <a:rPr lang="en-US" altLang="zh-CN" sz="1800">
                <a:uFillTx/>
                <a:latin typeface="Times New Roman" panose="02020603050405020304" charset="0"/>
                <a:ea typeface="楷体" panose="02010609060101010101" charset="-122"/>
                <a:sym typeface="+mn-ea"/>
              </a:rPr>
              <a:t>Have you ever struggled with this question: in university, among study, socializing, and sleep, which matters most?My ranking is: study, followed by sleep,with socializing last .</a:t>
            </a:r>
            <a:r>
              <a:rPr lang="zh-CN" altLang="en-US" sz="1800">
                <a:uFillTx/>
                <a:latin typeface="Times New Roman" panose="02020603050405020304" charset="0"/>
                <a:ea typeface="楷体" panose="02010609060101010101" charset="-122"/>
                <a:sym typeface="+mn-ea"/>
              </a:rPr>
              <a:t>你是否曾纠结过这样一个问题：在大学里，学习、社交和睡眠，哪个最重要？我的排序是：学习第一，睡眠第二，社交最后。</a:t>
            </a:r>
            <a:r>
              <a:rPr lang="en-US" altLang="zh-CN" sz="1800">
                <a:uFillTx/>
                <a:latin typeface="Times New Roman" panose="02020603050405020304" charset="0"/>
                <a:ea typeface="楷体" panose="02010609060101010101" charset="-122"/>
                <a:sym typeface="+mn-ea"/>
              </a:rPr>
              <a:t>（</a:t>
            </a:r>
            <a:r>
              <a:rPr lang="zh-CN" altLang="en-US" sz="1800">
                <a:solidFill>
                  <a:srgbClr val="FF0000"/>
                </a:solidFill>
                <a:uFillTx/>
                <a:latin typeface="Times New Roman" panose="02020603050405020304" charset="0"/>
                <a:ea typeface="楷体" panose="02010609060101010101" charset="-122"/>
                <a:sym typeface="+mn-ea"/>
              </a:rPr>
              <a:t>问题</a:t>
            </a:r>
            <a:r>
              <a:rPr lang="en-US" altLang="zh-CN" sz="1800">
                <a:solidFill>
                  <a:srgbClr val="FF0000"/>
                </a:solidFill>
                <a:uFillTx/>
                <a:latin typeface="Times New Roman" panose="02020603050405020304" charset="0"/>
                <a:ea typeface="楷体" panose="02010609060101010101" charset="-122"/>
                <a:sym typeface="+mn-ea"/>
              </a:rPr>
              <a:t>引入——</a:t>
            </a:r>
            <a:r>
              <a:rPr lang="zh-CN" altLang="en-US" sz="1800">
                <a:solidFill>
                  <a:srgbClr val="FF0000"/>
                </a:solidFill>
                <a:uFillTx/>
                <a:latin typeface="Times New Roman" panose="02020603050405020304" charset="0"/>
                <a:ea typeface="楷体" panose="02010609060101010101" charset="-122"/>
                <a:sym typeface="+mn-ea"/>
              </a:rPr>
              <a:t>问读者</a:t>
            </a:r>
            <a:r>
              <a:rPr lang="en-US" altLang="zh-CN" sz="1800">
                <a:uFillTx/>
                <a:latin typeface="Times New Roman" panose="02020603050405020304" charset="0"/>
                <a:ea typeface="楷体" panose="02010609060101010101" charset="-122"/>
                <a:sym typeface="+mn-ea"/>
              </a:rPr>
              <a:t>）</a:t>
            </a:r>
            <a:endParaRPr lang="en-US" altLang="zh-CN" sz="1800">
              <a:uFillTx/>
              <a:latin typeface="Times New Roman" panose="02020603050405020304" charset="0"/>
              <a:ea typeface="楷体" panose="02010609060101010101" charset="-122"/>
              <a:sym typeface="+mn-ea"/>
            </a:endParaRPr>
          </a:p>
        </p:txBody>
      </p:sp>
      <p:sp>
        <p:nvSpPr>
          <p:cNvPr id="5" name="文本框 4"/>
          <p:cNvSpPr txBox="1"/>
          <p:nvPr/>
        </p:nvSpPr>
        <p:spPr>
          <a:xfrm>
            <a:off x="191135" y="1772920"/>
            <a:ext cx="11292205" cy="1529715"/>
          </a:xfrm>
          <a:prstGeom prst="rect">
            <a:avLst/>
          </a:prstGeom>
          <a:solidFill>
            <a:schemeClr val="accent5">
              <a:lumMod val="90000"/>
            </a:schemeClr>
          </a:solidFill>
        </p:spPr>
        <p:txBody>
          <a:bodyPr wrap="square" rtlCol="0">
            <a:spAutoFit/>
          </a:bodyPr>
          <a:p>
            <a:pPr>
              <a:lnSpc>
                <a:spcPct val="130000"/>
              </a:lnSpc>
            </a:pPr>
            <a:r>
              <a:rPr lang="en-US" altLang="zh-CN">
                <a:solidFill>
                  <a:schemeClr val="tx1"/>
                </a:solidFill>
                <a:uFillTx/>
                <a:latin typeface="Times New Roman" panose="02020603050405020304" charset="0"/>
                <a:ea typeface="楷体" panose="02010609060101010101" charset="-122"/>
                <a:sym typeface="+mn-ea"/>
              </a:rPr>
              <a:t>Some treat sleep as a luxury, others see socializing as a must-take course, and a few make study their everything. My priority is：study first, socializing second, sleep third.</a:t>
            </a:r>
            <a:endParaRPr lang="en-US" altLang="zh-CN">
              <a:solidFill>
                <a:schemeClr val="tx1"/>
              </a:solidFill>
              <a:uFillTx/>
              <a:latin typeface="Times New Roman" panose="02020603050405020304" charset="0"/>
              <a:ea typeface="楷体" panose="02010609060101010101" charset="-122"/>
            </a:endParaRPr>
          </a:p>
          <a:p>
            <a:pPr>
              <a:lnSpc>
                <a:spcPct val="130000"/>
              </a:lnSpc>
            </a:pPr>
            <a:r>
              <a:rPr lang="zh-CN" altLang="en-US">
                <a:solidFill>
                  <a:schemeClr val="tx1"/>
                </a:solidFill>
                <a:uFillTx/>
                <a:latin typeface="Times New Roman" panose="02020603050405020304" charset="0"/>
                <a:ea typeface="楷体" panose="02010609060101010101" charset="-122"/>
                <a:sym typeface="+mn-ea"/>
              </a:rPr>
              <a:t>有人把睡眠当奢侈品，有人把社交当必修课，有人把学习当全部。而我的排序是：学习第一，社交第二，睡眠第三。（</a:t>
            </a:r>
            <a:r>
              <a:rPr lang="zh-CN" altLang="en-US">
                <a:solidFill>
                  <a:srgbClr val="FF0000"/>
                </a:solidFill>
                <a:uFillTx/>
                <a:latin typeface="Times New Roman" panose="02020603050405020304" charset="0"/>
                <a:ea typeface="楷体" panose="02010609060101010101" charset="-122"/>
                <a:sym typeface="+mn-ea"/>
              </a:rPr>
              <a:t>对比引入</a:t>
            </a:r>
            <a:r>
              <a:rPr lang="zh-CN" altLang="en-US">
                <a:solidFill>
                  <a:schemeClr val="tx1"/>
                </a:solidFill>
                <a:uFillTx/>
                <a:latin typeface="Times New Roman" panose="02020603050405020304" charset="0"/>
                <a:ea typeface="楷体" panose="02010609060101010101" charset="-122"/>
                <a:sym typeface="+mn-ea"/>
              </a:rPr>
              <a:t>）</a:t>
            </a:r>
            <a:endParaRPr lang="zh-CN" altLang="en-US">
              <a:solidFill>
                <a:schemeClr val="tx1"/>
              </a:solidFill>
              <a:uFillTx/>
              <a:latin typeface="Times New Roman" panose="02020603050405020304" charset="0"/>
              <a:ea typeface="楷体" panose="02010609060101010101" charset="-122"/>
              <a:sym typeface="+mn-ea"/>
            </a:endParaRPr>
          </a:p>
        </p:txBody>
      </p:sp>
      <p:sp>
        <p:nvSpPr>
          <p:cNvPr id="6" name="文本框 5"/>
          <p:cNvSpPr txBox="1"/>
          <p:nvPr/>
        </p:nvSpPr>
        <p:spPr>
          <a:xfrm>
            <a:off x="190500" y="3429635"/>
            <a:ext cx="11328400" cy="1529715"/>
          </a:xfrm>
          <a:prstGeom prst="rect">
            <a:avLst/>
          </a:prstGeom>
          <a:solidFill>
            <a:schemeClr val="accent6">
              <a:lumMod val="40000"/>
              <a:lumOff val="60000"/>
            </a:schemeClr>
          </a:solidFill>
        </p:spPr>
        <p:txBody>
          <a:bodyPr wrap="square" rtlCol="0">
            <a:spAutoFit/>
          </a:bodyPr>
          <a:p>
            <a:pPr lvl="0" algn="l">
              <a:lnSpc>
                <a:spcPct val="130000"/>
              </a:lnSpc>
              <a:buClrTx/>
              <a:buSzTx/>
              <a:buFontTx/>
            </a:pPr>
            <a:r>
              <a:rPr lang="en-US" altLang="zh-CN" sz="1800">
                <a:uFillTx/>
                <a:latin typeface="Times New Roman" panose="02020603050405020304" charset="0"/>
                <a:ea typeface="楷体" panose="02010609060101010101" charset="-122"/>
                <a:sym typeface="+mn-ea"/>
              </a:rPr>
              <a:t>If university were a marathon, I would ask myself：what will carry me to the finish line? My answer is：study first, socializing second, sleep third.</a:t>
            </a:r>
            <a:endParaRPr lang="en-US" altLang="zh-CN" sz="1800">
              <a:uFillTx/>
              <a:latin typeface="Times New Roman" panose="02020603050405020304" charset="0"/>
              <a:ea typeface="楷体" panose="02010609060101010101" charset="-122"/>
              <a:sym typeface="+mn-ea"/>
            </a:endParaRPr>
          </a:p>
          <a:p>
            <a:pPr lvl="0" algn="l">
              <a:lnSpc>
                <a:spcPct val="130000"/>
              </a:lnSpc>
              <a:buClrTx/>
              <a:buSzTx/>
              <a:buFontTx/>
            </a:pPr>
            <a:r>
              <a:rPr lang="en-US" altLang="zh-CN" sz="1800">
                <a:uFillTx/>
                <a:latin typeface="Times New Roman" panose="02020603050405020304" charset="0"/>
                <a:ea typeface="楷体" panose="02010609060101010101" charset="-122"/>
                <a:sym typeface="+mn-ea"/>
              </a:rPr>
              <a:t>如果大学是一场马拉松，我会问自己：什么能让我跑到终点？我的答案是：学习第一，社交第二，睡眠第三。（</a:t>
            </a:r>
            <a:r>
              <a:rPr lang="en-US" altLang="zh-CN" sz="1800">
                <a:solidFill>
                  <a:srgbClr val="FF0000"/>
                </a:solidFill>
                <a:uFillTx/>
                <a:latin typeface="Times New Roman" panose="02020603050405020304" charset="0"/>
                <a:ea typeface="楷体" panose="02010609060101010101" charset="-122"/>
                <a:sym typeface="+mn-ea"/>
              </a:rPr>
              <a:t>提问引入——</a:t>
            </a:r>
            <a:r>
              <a:rPr lang="zh-CN" altLang="en-US" sz="1800">
                <a:solidFill>
                  <a:srgbClr val="FF0000"/>
                </a:solidFill>
                <a:uFillTx/>
                <a:latin typeface="Times New Roman" panose="02020603050405020304" charset="0"/>
                <a:ea typeface="楷体" panose="02010609060101010101" charset="-122"/>
                <a:sym typeface="+mn-ea"/>
              </a:rPr>
              <a:t>问自己</a:t>
            </a:r>
            <a:r>
              <a:rPr lang="en-US" altLang="zh-CN" sz="1800">
                <a:uFillTx/>
                <a:latin typeface="Times New Roman" panose="02020603050405020304" charset="0"/>
                <a:ea typeface="楷体" panose="02010609060101010101" charset="-122"/>
                <a:sym typeface="+mn-ea"/>
              </a:rPr>
              <a:t>）</a:t>
            </a:r>
            <a:endParaRPr lang="en-US" altLang="zh-CN" sz="1800">
              <a:uFillTx/>
              <a:latin typeface="Times New Roman" panose="02020603050405020304" charset="0"/>
              <a:ea typeface="楷体" panose="02010609060101010101" charset="-122"/>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blinds(horizontal)">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blinds(horizontal)">
                                      <p:cBhvr>
                                        <p:cTn id="17" dur="500"/>
                                        <p:tgtEl>
                                          <p:spTgt spid="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linds(horizontal)">
                                      <p:cBhvr>
                                        <p:cTn id="22" dur="500"/>
                                        <p:tgtEl>
                                          <p:spTgt spid="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4">
                                            <p:txEl>
                                              <p:pRg st="0" end="0"/>
                                            </p:txEl>
                                          </p:spTgt>
                                        </p:tgtEl>
                                        <p:attrNameLst>
                                          <p:attrName>style.visibility</p:attrName>
                                        </p:attrNameLst>
                                      </p:cBhvr>
                                      <p:to>
                                        <p:strVal val="visible"/>
                                      </p:to>
                                    </p:set>
                                    <p:animEffect transition="in" filter="blinds(horizontal)">
                                      <p:cBhvr>
                                        <p:cTn id="2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框 8"/>
          <p:cNvSpPr txBox="1"/>
          <p:nvPr/>
        </p:nvSpPr>
        <p:spPr>
          <a:xfrm>
            <a:off x="191135" y="332740"/>
            <a:ext cx="2662555" cy="650875"/>
          </a:xfrm>
          <a:prstGeom prst="rect">
            <a:avLst/>
          </a:prstGeom>
          <a:solidFill>
            <a:schemeClr val="accent1">
              <a:lumMod val="90000"/>
            </a:schemeClr>
          </a:solidFill>
        </p:spPr>
        <p:txBody>
          <a:bodyPr wrap="square" rtlCol="0" anchor="t">
            <a:spAutoFit/>
          </a:bodyPr>
          <a:p>
            <a:pPr lvl="0" algn="l" defTabSz="7919720">
              <a:lnSpc>
                <a:spcPct val="130000"/>
              </a:lnSpc>
              <a:buClrTx/>
              <a:buSzTx/>
              <a:buFont typeface="+mj-ea"/>
            </a:pPr>
            <a:r>
              <a:rPr lang="en-US" altLang="zh-CN" sz="2800">
                <a:solidFill>
                  <a:srgbClr val="FF0000"/>
                </a:solidFill>
                <a:latin typeface="Times New Roman" panose="02020603050405020304" charset="0"/>
                <a:cs typeface="Times New Roman" panose="02020603050405020304" charset="0"/>
                <a:sym typeface="+mn-ea"/>
              </a:rPr>
              <a:t>Other Highlights</a:t>
            </a:r>
            <a:endParaRPr lang="en-US" altLang="zh-CN" sz="2800">
              <a:solidFill>
                <a:srgbClr val="FF0000"/>
              </a:solidFill>
              <a:latin typeface="Times New Roman" panose="02020603050405020304" charset="0"/>
              <a:cs typeface="Times New Roman" panose="02020603050405020304" charset="0"/>
              <a:sym typeface="+mn-ea"/>
            </a:endParaRPr>
          </a:p>
        </p:txBody>
      </p:sp>
      <p:sp>
        <p:nvSpPr>
          <p:cNvPr id="3" name="文本框 2"/>
          <p:cNvSpPr txBox="1"/>
          <p:nvPr/>
        </p:nvSpPr>
        <p:spPr>
          <a:xfrm>
            <a:off x="119380" y="1196975"/>
            <a:ext cx="5138420" cy="521970"/>
          </a:xfrm>
          <a:prstGeom prst="rect">
            <a:avLst/>
          </a:prstGeom>
          <a:noFill/>
        </p:spPr>
        <p:txBody>
          <a:bodyPr wrap="square" rtlCol="0">
            <a:spAutoFit/>
          </a:bodyPr>
          <a:p>
            <a:r>
              <a:rPr lang="en-US" altLang="zh-CN" sz="2800" b="1"/>
              <a:t>The Ending</a:t>
            </a:r>
            <a:r>
              <a:rPr lang="zh-CN" altLang="en-US" sz="2800" b="1"/>
              <a:t>：</a:t>
            </a:r>
            <a:endParaRPr lang="zh-CN" altLang="en-US" sz="2800" b="1"/>
          </a:p>
        </p:txBody>
      </p:sp>
      <p:sp>
        <p:nvSpPr>
          <p:cNvPr id="5" name="文本框 4"/>
          <p:cNvSpPr txBox="1"/>
          <p:nvPr/>
        </p:nvSpPr>
        <p:spPr>
          <a:xfrm>
            <a:off x="154940" y="2060575"/>
            <a:ext cx="11539855" cy="810260"/>
          </a:xfrm>
          <a:prstGeom prst="rect">
            <a:avLst/>
          </a:prstGeom>
          <a:solidFill>
            <a:schemeClr val="accent5">
              <a:lumMod val="90000"/>
            </a:schemeClr>
          </a:solidFill>
        </p:spPr>
        <p:txBody>
          <a:bodyPr wrap="square" rtlCol="0">
            <a:spAutoFit/>
          </a:bodyPr>
          <a:p>
            <a:pPr>
              <a:lnSpc>
                <a:spcPct val="130000"/>
              </a:lnSpc>
            </a:pPr>
            <a:r>
              <a:rPr lang="en-US" altLang="zh-CN" sz="1800">
                <a:solidFill>
                  <a:schemeClr val="tx1"/>
                </a:solidFill>
                <a:uFillTx/>
                <a:latin typeface="Times New Roman" panose="02020603050405020304" charset="0"/>
                <a:ea typeface="楷体" panose="02010609060101010101" charset="-122"/>
                <a:sym typeface="+mn-ea"/>
              </a:rPr>
              <a:t>In short, there is no one-size-fits-all answer. Find your own priority, own it, and live it.</a:t>
            </a:r>
            <a:endParaRPr lang="en-US" altLang="zh-CN" sz="1800">
              <a:solidFill>
                <a:schemeClr val="tx1"/>
              </a:solidFill>
              <a:uFillTx/>
              <a:latin typeface="Times New Roman" panose="02020603050405020304" charset="0"/>
              <a:ea typeface="楷体" panose="02010609060101010101" charset="-122"/>
              <a:sym typeface="+mn-ea"/>
            </a:endParaRPr>
          </a:p>
          <a:p>
            <a:pPr>
              <a:lnSpc>
                <a:spcPct val="130000"/>
              </a:lnSpc>
            </a:pPr>
            <a:r>
              <a:rPr lang="zh-CN" altLang="en-US" sz="1800">
                <a:solidFill>
                  <a:schemeClr val="tx1"/>
                </a:solidFill>
                <a:uFillTx/>
                <a:latin typeface="Times New Roman" panose="02020603050405020304" charset="0"/>
                <a:ea typeface="楷体" panose="02010609060101010101" charset="-122"/>
                <a:sym typeface="+mn-ea"/>
              </a:rPr>
              <a:t>简而言之，没有放之四海而皆准的答案。找到你自己的排序，认同它，并践行它。（</a:t>
            </a:r>
            <a:r>
              <a:rPr lang="zh-CN" altLang="en-US" sz="1800">
                <a:solidFill>
                  <a:srgbClr val="FF0000"/>
                </a:solidFill>
                <a:uFillTx/>
                <a:latin typeface="Times New Roman" panose="02020603050405020304" charset="0"/>
                <a:ea typeface="楷体" panose="02010609060101010101" charset="-122"/>
                <a:sym typeface="+mn-ea"/>
              </a:rPr>
              <a:t>呼吁式结尾</a:t>
            </a:r>
            <a:r>
              <a:rPr lang="zh-CN" altLang="en-US" sz="1800">
                <a:solidFill>
                  <a:schemeClr val="tx1"/>
                </a:solidFill>
                <a:uFillTx/>
                <a:latin typeface="Times New Roman" panose="02020603050405020304" charset="0"/>
                <a:ea typeface="楷体" panose="02010609060101010101" charset="-122"/>
                <a:sym typeface="+mn-ea"/>
              </a:rPr>
              <a:t>）</a:t>
            </a:r>
            <a:endParaRPr lang="zh-CN" altLang="en-US" sz="1800">
              <a:solidFill>
                <a:schemeClr val="tx1"/>
              </a:solidFill>
              <a:uFillTx/>
              <a:latin typeface="Times New Roman" panose="02020603050405020304" charset="0"/>
              <a:ea typeface="楷体" panose="02010609060101010101" charset="-122"/>
              <a:sym typeface="+mn-ea"/>
            </a:endParaRPr>
          </a:p>
        </p:txBody>
      </p:sp>
      <p:sp>
        <p:nvSpPr>
          <p:cNvPr id="6" name="文本框 5"/>
          <p:cNvSpPr txBox="1"/>
          <p:nvPr/>
        </p:nvSpPr>
        <p:spPr>
          <a:xfrm>
            <a:off x="191135" y="3284855"/>
            <a:ext cx="11499850" cy="810260"/>
          </a:xfrm>
          <a:prstGeom prst="rect">
            <a:avLst/>
          </a:prstGeom>
          <a:solidFill>
            <a:schemeClr val="accent6">
              <a:lumMod val="40000"/>
              <a:lumOff val="60000"/>
            </a:schemeClr>
          </a:solidFill>
        </p:spPr>
        <p:txBody>
          <a:bodyPr wrap="square" rtlCol="0">
            <a:spAutoFit/>
          </a:bodyPr>
          <a:p>
            <a:pPr lvl="0" algn="l">
              <a:lnSpc>
                <a:spcPct val="130000"/>
              </a:lnSpc>
              <a:buClrTx/>
              <a:buSzTx/>
              <a:buFontTx/>
            </a:pPr>
            <a:r>
              <a:rPr lang="en-US" altLang="zh-CN" sz="1800">
                <a:uFillTx/>
                <a:latin typeface="Times New Roman" panose="02020603050405020304" charset="0"/>
                <a:ea typeface="楷体" panose="02010609060101010101" charset="-122"/>
                <a:sym typeface="+mn-ea"/>
              </a:rPr>
              <a:t>How you prioritize today shapes who you become tomorrow. Choose wisely, and grow fully.</a:t>
            </a:r>
            <a:endParaRPr lang="en-US" altLang="zh-CN" sz="1800">
              <a:uFillTx/>
              <a:latin typeface="Times New Roman" panose="02020603050405020304" charset="0"/>
              <a:ea typeface="楷体" panose="02010609060101010101" charset="-122"/>
              <a:sym typeface="+mn-ea"/>
            </a:endParaRPr>
          </a:p>
          <a:p>
            <a:pPr lvl="0" algn="l">
              <a:lnSpc>
                <a:spcPct val="130000"/>
              </a:lnSpc>
              <a:buClrTx/>
              <a:buSzTx/>
              <a:buFontTx/>
            </a:pPr>
            <a:r>
              <a:rPr lang="zh-CN" altLang="en-US" sz="1800">
                <a:uFillTx/>
                <a:latin typeface="Times New Roman" panose="02020603050405020304" charset="0"/>
                <a:ea typeface="楷体" panose="02010609060101010101" charset="-122"/>
                <a:sym typeface="+mn-ea"/>
              </a:rPr>
              <a:t>你今天如何排序，决定了你明天成为什么样的人。明智地选择，全面地成长。</a:t>
            </a:r>
            <a:r>
              <a:rPr lang="en-US" altLang="zh-CN" sz="1800">
                <a:uFillTx/>
                <a:latin typeface="Times New Roman" panose="02020603050405020304" charset="0"/>
                <a:ea typeface="楷体" panose="02010609060101010101" charset="-122"/>
                <a:sym typeface="+mn-ea"/>
              </a:rPr>
              <a:t>（</a:t>
            </a:r>
            <a:r>
              <a:rPr lang="zh-CN" altLang="en-US" sz="1800">
                <a:solidFill>
                  <a:srgbClr val="FF0000"/>
                </a:solidFill>
                <a:uFillTx/>
                <a:latin typeface="Times New Roman" panose="02020603050405020304" charset="0"/>
                <a:ea typeface="楷体" panose="02010609060101010101" charset="-122"/>
                <a:sym typeface="+mn-ea"/>
              </a:rPr>
              <a:t>哲理升华式结尾</a:t>
            </a:r>
            <a:r>
              <a:rPr lang="en-US" altLang="zh-CN" sz="1800">
                <a:uFillTx/>
                <a:latin typeface="Times New Roman" panose="02020603050405020304" charset="0"/>
                <a:ea typeface="楷体" panose="02010609060101010101" charset="-122"/>
                <a:sym typeface="+mn-ea"/>
              </a:rPr>
              <a:t>）</a:t>
            </a:r>
            <a:endParaRPr lang="en-US" altLang="zh-CN" sz="1800">
              <a:uFillTx/>
              <a:latin typeface="Times New Roman" panose="02020603050405020304" charset="0"/>
              <a:ea typeface="楷体" panose="02010609060101010101" charset="-122"/>
              <a:sym typeface="+mn-ea"/>
            </a:endParaRPr>
          </a:p>
        </p:txBody>
      </p:sp>
      <p:sp>
        <p:nvSpPr>
          <p:cNvPr id="2" name="文本框 1"/>
          <p:cNvSpPr txBox="1"/>
          <p:nvPr/>
        </p:nvSpPr>
        <p:spPr>
          <a:xfrm>
            <a:off x="154940" y="4509135"/>
            <a:ext cx="11499850" cy="1560195"/>
          </a:xfrm>
          <a:prstGeom prst="rect">
            <a:avLst/>
          </a:prstGeom>
          <a:solidFill>
            <a:schemeClr val="accent5">
              <a:lumMod val="90000"/>
            </a:schemeClr>
          </a:solidFill>
        </p:spPr>
        <p:txBody>
          <a:bodyPr wrap="square" rtlCol="0">
            <a:noAutofit/>
          </a:bodyPr>
          <a:p>
            <a:pPr lvl="0" algn="l">
              <a:lnSpc>
                <a:spcPct val="130000"/>
              </a:lnSpc>
              <a:buClrTx/>
              <a:buSzTx/>
              <a:buFontTx/>
            </a:pPr>
            <a:r>
              <a:rPr lang="en-US" altLang="zh-CN" sz="1800">
                <a:uFillTx/>
                <a:latin typeface="Times New Roman" panose="02020603050405020304" charset="0"/>
                <a:ea typeface="楷体" panose="02010609060101010101" charset="-122"/>
                <a:sym typeface="+mn-ea"/>
              </a:rPr>
              <a:t>So, what will carry you to the finish line of your marathon? Study, friends, or a good night's sleep? That is a question only you can answer.</a:t>
            </a:r>
            <a:endParaRPr lang="en-US" altLang="zh-CN" sz="1800">
              <a:uFillTx/>
              <a:latin typeface="Times New Roman" panose="02020603050405020304" charset="0"/>
              <a:ea typeface="楷体" panose="02010609060101010101" charset="-122"/>
              <a:sym typeface="+mn-ea"/>
            </a:endParaRPr>
          </a:p>
          <a:p>
            <a:pPr lvl="0" algn="l">
              <a:lnSpc>
                <a:spcPct val="130000"/>
              </a:lnSpc>
              <a:buClrTx/>
              <a:buSzTx/>
              <a:buFontTx/>
            </a:pPr>
            <a:r>
              <a:rPr lang="en-US" altLang="zh-CN" sz="1800">
                <a:uFillTx/>
                <a:latin typeface="Times New Roman" panose="02020603050405020304" charset="0"/>
                <a:ea typeface="楷体" panose="02010609060101010101" charset="-122"/>
                <a:sym typeface="+mn-ea"/>
              </a:rPr>
              <a:t>那么，你的马拉松将由什么带你跑到终点？是学习，是朋友，还是一个好觉？这个问题，只有你自己能回答。</a:t>
            </a:r>
            <a:r>
              <a:rPr lang="zh-CN" altLang="en-US" sz="1800">
                <a:uFillTx/>
                <a:latin typeface="Times New Roman" panose="02020603050405020304" charset="0"/>
                <a:ea typeface="楷体" panose="02010609060101010101" charset="-122"/>
                <a:sym typeface="+mn-ea"/>
              </a:rPr>
              <a:t>（</a:t>
            </a:r>
            <a:r>
              <a:rPr lang="zh-CN" altLang="en-US" sz="1800">
                <a:solidFill>
                  <a:srgbClr val="FF0000"/>
                </a:solidFill>
                <a:uFillTx/>
                <a:latin typeface="Times New Roman" panose="02020603050405020304" charset="0"/>
                <a:ea typeface="楷体" panose="02010609060101010101" charset="-122"/>
                <a:sym typeface="+mn-ea"/>
              </a:rPr>
              <a:t>问题结尾</a:t>
            </a:r>
            <a:r>
              <a:rPr lang="zh-CN" altLang="en-US" sz="1800">
                <a:uFillTx/>
                <a:latin typeface="Times New Roman" panose="02020603050405020304" charset="0"/>
                <a:ea typeface="楷体" panose="02010609060101010101" charset="-122"/>
                <a:sym typeface="+mn-ea"/>
              </a:rPr>
              <a:t>，或</a:t>
            </a:r>
            <a:r>
              <a:rPr lang="zh-CN" altLang="en-US" sz="1800">
                <a:solidFill>
                  <a:srgbClr val="FF0000"/>
                </a:solidFill>
                <a:uFillTx/>
                <a:latin typeface="Times New Roman" panose="02020603050405020304" charset="0"/>
                <a:ea typeface="楷体" panose="02010609060101010101" charset="-122"/>
                <a:sym typeface="+mn-ea"/>
              </a:rPr>
              <a:t>首尾呼应式</a:t>
            </a:r>
            <a:r>
              <a:rPr lang="zh-CN" altLang="en-US" sz="1800">
                <a:uFillTx/>
                <a:latin typeface="Times New Roman" panose="02020603050405020304" charset="0"/>
                <a:ea typeface="楷体" panose="02010609060101010101" charset="-122"/>
                <a:sym typeface="+mn-ea"/>
              </a:rPr>
              <a:t>结尾）</a:t>
            </a:r>
            <a:endParaRPr lang="zh-CN" altLang="en-US" sz="1800">
              <a:uFillTx/>
              <a:latin typeface="Times New Roman" panose="02020603050405020304" charset="0"/>
              <a:ea typeface="楷体" panose="02010609060101010101" charset="-122"/>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blinds(horizontal)">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blinds(horizontal)">
                                      <p:cBhvr>
                                        <p:cTn id="17" dur="500"/>
                                        <p:tgtEl>
                                          <p:spTgt spid="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linds(horizontal)">
                                      <p:cBhvr>
                                        <p:cTn id="22" dur="500"/>
                                        <p:tgtEl>
                                          <p:spTgt spid="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
                                            <p:txEl>
                                              <p:pRg st="1" end="1"/>
                                            </p:txEl>
                                          </p:spTgt>
                                        </p:tgtEl>
                                        <p:attrNameLst>
                                          <p:attrName>style.visibility</p:attrName>
                                        </p:attrNameLst>
                                      </p:cBhvr>
                                      <p:to>
                                        <p:strVal val="visible"/>
                                      </p:to>
                                    </p:set>
                                    <p:animEffect transition="in" filter="blinds(horizontal)">
                                      <p:cBhvr>
                                        <p:cTn id="27" dur="500"/>
                                        <p:tgtEl>
                                          <p:spTgt spid="2">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2">
                                            <p:txEl>
                                              <p:pRg st="0" end="0"/>
                                            </p:txEl>
                                          </p:spTgt>
                                        </p:tgtEl>
                                        <p:attrNameLst>
                                          <p:attrName>style.visibility</p:attrName>
                                        </p:attrNameLst>
                                      </p:cBhvr>
                                      <p:to>
                                        <p:strVal val="visible"/>
                                      </p:to>
                                    </p:set>
                                    <p:animEffect transition="in" filter="blinds(horizontal)">
                                      <p:cBhvr>
                                        <p:cTn id="32"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custDataLst>
              <p:tags r:id="rId1"/>
            </p:custDataLst>
          </p:nvPr>
        </p:nvSpPr>
        <p:spPr>
          <a:xfrm>
            <a:off x="3719830" y="116840"/>
            <a:ext cx="4232275" cy="721360"/>
          </a:xfrm>
          <a:prstGeom prst="rect">
            <a:avLst/>
          </a:prstGeom>
          <a:solidFill>
            <a:schemeClr val="accent1">
              <a:lumMod val="90000"/>
            </a:schemeClr>
          </a:solidFill>
        </p:spPr>
        <p:txBody>
          <a:bodyPr wrap="square" rtlCol="0">
            <a:normAutofit/>
          </a:bodyPr>
          <a:lstStyle/>
          <a:p>
            <a:r>
              <a:rPr lang="en-US" altLang="zh-CN" sz="3200" b="1" i="1">
                <a:solidFill>
                  <a:schemeClr val="bg1"/>
                </a:solidFill>
                <a:latin typeface="+mn-lt"/>
                <a:ea typeface="+mn-ea"/>
              </a:rPr>
              <a:t>Sample Writing One</a:t>
            </a:r>
            <a:endParaRPr lang="en-US" altLang="zh-CN" sz="3200" b="1" i="1">
              <a:solidFill>
                <a:schemeClr val="bg1"/>
              </a:solidFill>
              <a:latin typeface="+mn-lt"/>
              <a:ea typeface="+mn-ea"/>
            </a:endParaRPr>
          </a:p>
        </p:txBody>
      </p:sp>
      <p:pic>
        <p:nvPicPr>
          <p:cNvPr id="2" name="图片 1"/>
          <p:cNvPicPr>
            <a:picLocks noChangeAspect="1"/>
          </p:cNvPicPr>
          <p:nvPr/>
        </p:nvPicPr>
        <p:blipFill>
          <a:blip r:embed="rId2"/>
          <a:stretch>
            <a:fillRect/>
          </a:stretch>
        </p:blipFill>
        <p:spPr>
          <a:xfrm>
            <a:off x="2639695" y="4220845"/>
            <a:ext cx="2256155" cy="361950"/>
          </a:xfrm>
          <a:prstGeom prst="rect">
            <a:avLst/>
          </a:prstGeom>
        </p:spPr>
      </p:pic>
      <p:sp>
        <p:nvSpPr>
          <p:cNvPr id="4" name="文本框 3"/>
          <p:cNvSpPr txBox="1"/>
          <p:nvPr/>
        </p:nvSpPr>
        <p:spPr>
          <a:xfrm>
            <a:off x="263525" y="909955"/>
            <a:ext cx="5904865" cy="5581650"/>
          </a:xfrm>
          <a:prstGeom prst="rect">
            <a:avLst/>
          </a:prstGeom>
          <a:noFill/>
          <a:ln>
            <a:solidFill>
              <a:schemeClr val="tx1"/>
            </a:solidFill>
          </a:ln>
        </p:spPr>
        <p:txBody>
          <a:bodyPr wrap="square" rtlCol="0">
            <a:noAutofit/>
          </a:bodyPr>
          <a:p>
            <a:pPr indent="457200" algn="ctr"/>
            <a:r>
              <a:rPr lang="en-US" altLang="zh-CN" sz="2000" b="1">
                <a:latin typeface="Times New Roman" panose="02020603050405020304" charset="0"/>
                <a:cs typeface="Times New Roman" panose="02020603050405020304" charset="0"/>
                <a:sym typeface="+mn-ea"/>
              </a:rPr>
              <a:t>Ranking of Your College Essentials</a:t>
            </a:r>
            <a:endParaRPr lang="en-US" altLang="zh-CN" sz="2000">
              <a:latin typeface="Times New Roman" panose="02020603050405020304" charset="0"/>
              <a:ea typeface="+mj-lt"/>
              <a:cs typeface="Times New Roman" panose="02020603050405020304" charset="0"/>
            </a:endParaRPr>
          </a:p>
        </p:txBody>
      </p:sp>
      <p:sp>
        <p:nvSpPr>
          <p:cNvPr id="3" name="文本框 2"/>
          <p:cNvSpPr txBox="1"/>
          <p:nvPr/>
        </p:nvSpPr>
        <p:spPr>
          <a:xfrm>
            <a:off x="6240145" y="981075"/>
            <a:ext cx="5688330" cy="5631180"/>
          </a:xfrm>
          <a:prstGeom prst="rect">
            <a:avLst/>
          </a:prstGeom>
          <a:noFill/>
        </p:spPr>
        <p:txBody>
          <a:bodyPr wrap="square" rtlCol="0">
            <a:spAutoFit/>
          </a:bodyPr>
          <a:p>
            <a:pPr indent="457200" algn="ctr">
              <a:lnSpc>
                <a:spcPct val="120000"/>
              </a:lnSpc>
            </a:pPr>
            <a:r>
              <a:rPr lang="zh-CN" altLang="en-US" sz="2000" dirty="0">
                <a:latin typeface="华文新魏" panose="02010800040101010101" charset="-122"/>
                <a:ea typeface="华文新魏" panose="02010800040101010101" charset="-122"/>
                <a:cs typeface="华文新魏" panose="02010800040101010101" charset="-122"/>
              </a:rPr>
              <a:t>大学三要素排序</a:t>
            </a:r>
            <a:endParaRPr lang="zh-CN" altLang="en-US" sz="2000" dirty="0">
              <a:latin typeface="华文新魏" panose="02010800040101010101" charset="-122"/>
              <a:ea typeface="华文新魏" panose="02010800040101010101" charset="-122"/>
              <a:cs typeface="华文新魏" panose="02010800040101010101" charset="-122"/>
            </a:endParaRPr>
          </a:p>
          <a:p>
            <a:pPr indent="457200" algn="l">
              <a:lnSpc>
                <a:spcPct val="120000"/>
              </a:lnSpc>
            </a:pPr>
            <a:r>
              <a:rPr lang="zh-CN" altLang="en-US" sz="2000" dirty="0">
                <a:latin typeface="华文新魏" panose="02010800040101010101" charset="-122"/>
                <a:ea typeface="华文新魏" panose="02010800040101010101" charset="-122"/>
                <a:cs typeface="华文新魏" panose="02010800040101010101" charset="-122"/>
              </a:rPr>
              <a:t>如果大学是一场马拉松，我会问自己：什么能带我跑到终点？我的答案是：学习第一，社交第二，睡眠第三。</a:t>
            </a:r>
            <a:endParaRPr lang="zh-CN" altLang="en-US" sz="2000" dirty="0">
              <a:latin typeface="华文新魏" panose="02010800040101010101" charset="-122"/>
              <a:ea typeface="华文新魏" panose="02010800040101010101" charset="-122"/>
              <a:cs typeface="华文新魏" panose="02010800040101010101" charset="-122"/>
            </a:endParaRPr>
          </a:p>
          <a:p>
            <a:pPr indent="457200" algn="l">
              <a:lnSpc>
                <a:spcPct val="120000"/>
              </a:lnSpc>
            </a:pPr>
            <a:r>
              <a:rPr lang="zh-CN" altLang="en-US" sz="2000" dirty="0">
                <a:latin typeface="华文新魏" panose="02010800040101010101" charset="-122"/>
                <a:ea typeface="华文新魏" panose="02010800040101010101" charset="-122"/>
                <a:cs typeface="华文新魏" panose="02010800040101010101" charset="-122"/>
              </a:rPr>
              <a:t>首先，学业成长让我获得扎实的专业知识和技能，为我未来的职业打下坚实的基础，这正是大学的核心价值所在。培养沟通、团队合作等软技能——这些是职场中最实用的能力——其重要性排在第二位，因为它绝不应掩盖学业学习。诚然，睡眠对健康至关重要，但通过高效的时间管理，充足的六到七小时休息就足以让我们保持精力充沛。</a:t>
            </a:r>
            <a:endParaRPr lang="zh-CN" altLang="en-US" sz="2000" dirty="0">
              <a:latin typeface="华文新魏" panose="02010800040101010101" charset="-122"/>
              <a:ea typeface="华文新魏" panose="02010800040101010101" charset="-122"/>
              <a:cs typeface="华文新魏" panose="02010800040101010101" charset="-122"/>
            </a:endParaRPr>
          </a:p>
          <a:p>
            <a:pPr indent="457200" algn="l">
              <a:lnSpc>
                <a:spcPct val="120000"/>
              </a:lnSpc>
            </a:pPr>
            <a:r>
              <a:rPr lang="zh-CN" altLang="en-US" sz="2000" dirty="0">
                <a:latin typeface="华文新魏" panose="02010800040101010101" charset="-122"/>
                <a:ea typeface="华文新魏" panose="02010800040101010101" charset="-122"/>
                <a:cs typeface="华文新魏" panose="02010800040101010101" charset="-122"/>
              </a:rPr>
              <a:t>那么，什么能带你跑到你的马拉松终点？学习、朋友，还是一个好觉？这是一个只有你自己能回答的问题。</a:t>
            </a:r>
            <a:endParaRPr lang="zh-CN" altLang="en-US" sz="2000" dirty="0">
              <a:latin typeface="华文新魏" panose="02010800040101010101" charset="-122"/>
              <a:ea typeface="华文新魏" panose="02010800040101010101" charset="-122"/>
              <a:cs typeface="华文新魏" panose="02010800040101010101" charset="-122"/>
            </a:endParaRPr>
          </a:p>
        </p:txBody>
      </p:sp>
      <p:sp>
        <p:nvSpPr>
          <p:cNvPr id="5" name="文本框 4"/>
          <p:cNvSpPr txBox="1"/>
          <p:nvPr/>
        </p:nvSpPr>
        <p:spPr>
          <a:xfrm>
            <a:off x="407670" y="1484630"/>
            <a:ext cx="5565140" cy="4799965"/>
          </a:xfrm>
          <a:prstGeom prst="rect">
            <a:avLst/>
          </a:prstGeom>
          <a:noFill/>
        </p:spPr>
        <p:txBody>
          <a:bodyPr wrap="square" rtlCol="0">
            <a:spAutoFit/>
          </a:bodyPr>
          <a:p>
            <a:pPr indent="457200" algn="just"/>
            <a:r>
              <a:rPr lang="en-US" altLang="zh-CN">
                <a:uFillTx/>
                <a:latin typeface="Times New Roman" panose="02020603050405020304" charset="0"/>
                <a:ea typeface="楷体" panose="02010609060101010101" charset="-122"/>
                <a:sym typeface="+mn-ea"/>
              </a:rPr>
              <a:t>If university were a marathon, I would ask myself：what will carry me to the finish line? My answer is：study first, socializing second, sleep third.</a:t>
            </a:r>
            <a:endParaRPr lang="en-US" altLang="zh-CN">
              <a:uFillTx/>
              <a:latin typeface="Times New Roman" panose="02020603050405020304" charset="0"/>
              <a:ea typeface="楷体" panose="02010609060101010101" charset="-122"/>
              <a:sym typeface="+mn-ea"/>
            </a:endParaRPr>
          </a:p>
          <a:p>
            <a:pPr indent="457200" algn="just"/>
            <a:r>
              <a:rPr lang="en-US" altLang="zh-CN">
                <a:uFillTx/>
                <a:latin typeface="Times New Roman" panose="02020603050405020304" charset="0"/>
                <a:ea typeface="楷体" panose="02010609060101010101" charset="-122"/>
                <a:sym typeface="+mn-ea"/>
              </a:rPr>
              <a:t>To begin with, academic growth enables me to gain solid professional knowledge and skills, building a strong foundation for my future career, which is the core value of university. Developing soft skills like communication and teamwork, the most practical abilities in the workplace, ranks second in importance, as it should never overshadow academic learning. Admittedly, sleep is essential for health; yet with efficient time management, a solid six to seven hours of rest is sufficient to keep us energized.</a:t>
            </a:r>
            <a:endParaRPr lang="en-US" altLang="zh-CN">
              <a:uFillTx/>
              <a:latin typeface="Times New Roman" panose="02020603050405020304" charset="0"/>
              <a:ea typeface="楷体" panose="02010609060101010101" charset="-122"/>
              <a:sym typeface="+mn-ea"/>
            </a:endParaRPr>
          </a:p>
          <a:p>
            <a:pPr indent="457200" algn="just"/>
            <a:r>
              <a:rPr lang="en-US" altLang="zh-CN">
                <a:uFillTx/>
                <a:latin typeface="Times New Roman" panose="02020603050405020304" charset="0"/>
                <a:ea typeface="楷体" panose="02010609060101010101" charset="-122"/>
                <a:sym typeface="+mn-ea"/>
              </a:rPr>
              <a:t>So, what will carry you to the finish line of your marathon? Study, friends, or a good night's sleep? That is a question only you can answer.(150words)</a:t>
            </a:r>
            <a:endParaRPr lang="en-US" altLang="zh-CN">
              <a:uFillTx/>
              <a:latin typeface="Times New Roman" panose="02020603050405020304" charset="0"/>
              <a:ea typeface="楷体" panose="02010609060101010101" charset="-122"/>
              <a:sym typeface="+mn-ea"/>
            </a:endParaRPr>
          </a:p>
          <a:p>
            <a:pPr indent="457200" algn="just"/>
            <a:endParaRPr lang="en-US" altLang="zh-CN">
              <a:uFillTx/>
              <a:latin typeface="Times New Roman" panose="02020603050405020304" charset="0"/>
              <a:ea typeface="楷体" panose="02010609060101010101" charset="-122"/>
              <a:sym typeface="+mn-ea"/>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1"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linds(horizontal)">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custDataLst>
              <p:tags r:id="rId1"/>
            </p:custDataLst>
          </p:nvPr>
        </p:nvSpPr>
        <p:spPr>
          <a:xfrm>
            <a:off x="3719830" y="116840"/>
            <a:ext cx="4232275" cy="721360"/>
          </a:xfrm>
          <a:prstGeom prst="rect">
            <a:avLst/>
          </a:prstGeom>
          <a:solidFill>
            <a:schemeClr val="accent1">
              <a:lumMod val="90000"/>
            </a:schemeClr>
          </a:solidFill>
        </p:spPr>
        <p:txBody>
          <a:bodyPr wrap="square" rtlCol="0">
            <a:normAutofit fontScale="90000"/>
          </a:bodyPr>
          <a:lstStyle/>
          <a:p>
            <a:r>
              <a:rPr lang="en-US" altLang="zh-CN" sz="3200" b="1" i="1">
                <a:solidFill>
                  <a:schemeClr val="bg1"/>
                </a:solidFill>
                <a:latin typeface="+mn-lt"/>
                <a:ea typeface="+mn-ea"/>
              </a:rPr>
              <a:t>Sample Writing Two</a:t>
            </a:r>
            <a:endParaRPr lang="en-US" altLang="zh-CN" sz="3200" b="1" i="1">
              <a:solidFill>
                <a:schemeClr val="bg1"/>
              </a:solidFill>
              <a:latin typeface="+mn-lt"/>
              <a:ea typeface="+mn-ea"/>
            </a:endParaRPr>
          </a:p>
        </p:txBody>
      </p:sp>
      <p:pic>
        <p:nvPicPr>
          <p:cNvPr id="2" name="图片 1"/>
          <p:cNvPicPr>
            <a:picLocks noChangeAspect="1"/>
          </p:cNvPicPr>
          <p:nvPr/>
        </p:nvPicPr>
        <p:blipFill>
          <a:blip r:embed="rId2"/>
          <a:stretch>
            <a:fillRect/>
          </a:stretch>
        </p:blipFill>
        <p:spPr>
          <a:xfrm>
            <a:off x="2639695" y="4220845"/>
            <a:ext cx="2256155" cy="361950"/>
          </a:xfrm>
          <a:prstGeom prst="rect">
            <a:avLst/>
          </a:prstGeom>
        </p:spPr>
      </p:pic>
      <p:sp>
        <p:nvSpPr>
          <p:cNvPr id="4" name="文本框 3"/>
          <p:cNvSpPr txBox="1"/>
          <p:nvPr/>
        </p:nvSpPr>
        <p:spPr>
          <a:xfrm>
            <a:off x="263525" y="909955"/>
            <a:ext cx="6007735" cy="5181600"/>
          </a:xfrm>
          <a:prstGeom prst="rect">
            <a:avLst/>
          </a:prstGeom>
          <a:noFill/>
          <a:ln>
            <a:solidFill>
              <a:schemeClr val="tx1"/>
            </a:solidFill>
          </a:ln>
        </p:spPr>
        <p:txBody>
          <a:bodyPr wrap="square" rtlCol="0">
            <a:noAutofit/>
          </a:bodyPr>
          <a:p>
            <a:pPr indent="457200" algn="ctr"/>
            <a:r>
              <a:rPr lang="en-US" altLang="zh-CN" sz="2000" b="1">
                <a:latin typeface="Times New Roman" panose="02020603050405020304" charset="0"/>
                <a:cs typeface="Times New Roman" panose="02020603050405020304" charset="0"/>
                <a:sym typeface="+mn-ea"/>
              </a:rPr>
              <a:t>Ranking of Your College Essentials</a:t>
            </a:r>
            <a:endParaRPr lang="en-US" altLang="zh-CN" sz="2000">
              <a:latin typeface="Times New Roman" panose="02020603050405020304" charset="0"/>
              <a:ea typeface="+mj-lt"/>
              <a:cs typeface="Times New Roman" panose="02020603050405020304" charset="0"/>
            </a:endParaRPr>
          </a:p>
        </p:txBody>
      </p:sp>
      <p:sp>
        <p:nvSpPr>
          <p:cNvPr id="3" name="文本框 2"/>
          <p:cNvSpPr txBox="1"/>
          <p:nvPr/>
        </p:nvSpPr>
        <p:spPr>
          <a:xfrm>
            <a:off x="6240145" y="981075"/>
            <a:ext cx="5688330" cy="4892675"/>
          </a:xfrm>
          <a:prstGeom prst="rect">
            <a:avLst/>
          </a:prstGeom>
          <a:noFill/>
        </p:spPr>
        <p:txBody>
          <a:bodyPr wrap="square" rtlCol="0">
            <a:spAutoFit/>
          </a:bodyPr>
          <a:p>
            <a:pPr indent="457200" algn="ctr">
              <a:lnSpc>
                <a:spcPct val="120000"/>
              </a:lnSpc>
            </a:pPr>
            <a:r>
              <a:rPr lang="zh-CN" altLang="en-US" sz="2000" dirty="0">
                <a:latin typeface="华文新魏" panose="02010800040101010101" charset="-122"/>
                <a:ea typeface="华文新魏" panose="02010800040101010101" charset="-122"/>
                <a:cs typeface="华文新魏" panose="02010800040101010101" charset="-122"/>
              </a:rPr>
              <a:t>大学三要素排序</a:t>
            </a:r>
            <a:endParaRPr lang="zh-CN" altLang="en-US" sz="2000" dirty="0">
              <a:latin typeface="华文新魏" panose="02010800040101010101" charset="-122"/>
              <a:ea typeface="华文新魏" panose="02010800040101010101" charset="-122"/>
              <a:cs typeface="华文新魏" panose="02010800040101010101" charset="-122"/>
            </a:endParaRPr>
          </a:p>
          <a:p>
            <a:pPr indent="457200" algn="l">
              <a:lnSpc>
                <a:spcPct val="120000"/>
              </a:lnSpc>
            </a:pPr>
            <a:r>
              <a:rPr lang="zh-CN" altLang="en-US" sz="2000" dirty="0">
                <a:latin typeface="华文新魏" panose="02010800040101010101" charset="-122"/>
                <a:ea typeface="华文新魏" panose="02010800040101010101" charset="-122"/>
                <a:cs typeface="华文新魏" panose="02010800040101010101" charset="-122"/>
              </a:rPr>
              <a:t>你是否曾纠结过这样一个问题：在大学里，学习、社交和睡眠，哪个最重要？我的排序是：睡眠第一，学习第二，社交最后。</a:t>
            </a:r>
            <a:endParaRPr lang="en-US" altLang="zh-CN" sz="2000" dirty="0">
              <a:latin typeface="华文新魏" panose="02010800040101010101" charset="-122"/>
              <a:ea typeface="华文新魏" panose="02010800040101010101" charset="-122"/>
              <a:cs typeface="华文新魏" panose="02010800040101010101" charset="-122"/>
            </a:endParaRPr>
          </a:p>
          <a:p>
            <a:pPr indent="457200" algn="l">
              <a:lnSpc>
                <a:spcPct val="120000"/>
              </a:lnSpc>
            </a:pPr>
            <a:r>
              <a:rPr lang="zh-CN" altLang="en-US" sz="2000" dirty="0">
                <a:latin typeface="华文新魏" panose="02010800040101010101" charset="-122"/>
                <a:ea typeface="华文新魏" panose="02010800040101010101" charset="-122"/>
                <a:cs typeface="华文新魏" panose="02010800040101010101" charset="-122"/>
              </a:rPr>
              <a:t>首先，睡眠为几乎所有事情奠定基础，提高我的学习效率。在这个坚实的基础上，学业成长——大学的核心价值所在——让我获得扎实的专业知识和技能，这些对我未来的职业至关重要。虽然培养沟通、团队合作和领导力等软技能确实很有价值，但过度依赖人脉可能会导致忽视硬技能的提升。</a:t>
            </a:r>
            <a:endParaRPr lang="zh-CN" altLang="en-US" sz="2000" dirty="0">
              <a:latin typeface="华文新魏" panose="02010800040101010101" charset="-122"/>
              <a:ea typeface="华文新魏" panose="02010800040101010101" charset="-122"/>
              <a:cs typeface="华文新魏" panose="02010800040101010101" charset="-122"/>
            </a:endParaRPr>
          </a:p>
          <a:p>
            <a:pPr indent="457200" algn="l">
              <a:lnSpc>
                <a:spcPct val="120000"/>
              </a:lnSpc>
            </a:pPr>
            <a:r>
              <a:rPr lang="zh-CN" altLang="en-US" sz="2000" dirty="0">
                <a:latin typeface="华文新魏" panose="02010800040101010101" charset="-122"/>
                <a:ea typeface="华文新魏" panose="02010800040101010101" charset="-122"/>
                <a:cs typeface="华文新魏" panose="02010800040101010101" charset="-122"/>
              </a:rPr>
              <a:t>简而言之，没有放之四海而皆准的答案。找到你自己的排序，认同它，并践行它。</a:t>
            </a:r>
            <a:endParaRPr lang="zh-CN" altLang="en-US" sz="2000" dirty="0">
              <a:latin typeface="华文新魏" panose="02010800040101010101" charset="-122"/>
              <a:ea typeface="华文新魏" panose="02010800040101010101" charset="-122"/>
              <a:cs typeface="华文新魏" panose="02010800040101010101" charset="-122"/>
            </a:endParaRPr>
          </a:p>
        </p:txBody>
      </p:sp>
      <p:sp>
        <p:nvSpPr>
          <p:cNvPr id="5" name="文本框 4"/>
          <p:cNvSpPr txBox="1"/>
          <p:nvPr/>
        </p:nvSpPr>
        <p:spPr>
          <a:xfrm>
            <a:off x="407670" y="1484630"/>
            <a:ext cx="5565140" cy="4246245"/>
          </a:xfrm>
          <a:prstGeom prst="rect">
            <a:avLst/>
          </a:prstGeom>
          <a:noFill/>
        </p:spPr>
        <p:txBody>
          <a:bodyPr wrap="square" rtlCol="0">
            <a:spAutoFit/>
          </a:bodyPr>
          <a:p>
            <a:pPr indent="457200" algn="just"/>
            <a:r>
              <a:rPr lang="en-US" altLang="zh-CN" sz="1800">
                <a:uFillTx/>
                <a:latin typeface="Times New Roman" panose="02020603050405020304" charset="0"/>
                <a:ea typeface="楷体" panose="02010609060101010101" charset="-122"/>
                <a:sym typeface="+mn-ea"/>
              </a:rPr>
              <a:t>Have you ever struggled with this question: in university, among study, socializing, and sleep, which matters most? My ranking is: sleep, followed by study, with socializing last.</a:t>
            </a:r>
            <a:endParaRPr lang="en-US" altLang="zh-CN" sz="1800">
              <a:uFillTx/>
              <a:latin typeface="Times New Roman" panose="02020603050405020304" charset="0"/>
              <a:ea typeface="楷体" panose="02010609060101010101" charset="-122"/>
              <a:sym typeface="+mn-ea"/>
            </a:endParaRPr>
          </a:p>
          <a:p>
            <a:pPr indent="457200" algn="just"/>
            <a:r>
              <a:rPr lang="en-US" altLang="zh-CN" sz="1800">
                <a:uFillTx/>
                <a:latin typeface="Times New Roman" panose="02020603050405020304" charset="0"/>
                <a:ea typeface="楷体" panose="02010609060101010101" charset="-122"/>
                <a:sym typeface="+mn-ea"/>
              </a:rPr>
              <a:t>To begin with, sleep lays the foundation for nearly everything, improving my learning efficiency. Building on this solid base, academic growth, the core value of university, enables me to gain solid professional knowledge and skills, which are essential for my future career. While developing soft skills like communication, teamwork, and leadership is certainly valuable, over-reliance on networking may lead to neglecting the improvement of hard skills.</a:t>
            </a:r>
            <a:endParaRPr lang="en-US" altLang="zh-CN" sz="1800">
              <a:uFillTx/>
              <a:latin typeface="Times New Roman" panose="02020603050405020304" charset="0"/>
              <a:ea typeface="楷体" panose="02010609060101010101" charset="-122"/>
              <a:sym typeface="+mn-ea"/>
            </a:endParaRPr>
          </a:p>
          <a:p>
            <a:pPr indent="457200" algn="just"/>
            <a:r>
              <a:rPr lang="en-US" altLang="zh-CN" sz="1800">
                <a:uFillTx/>
                <a:latin typeface="Times New Roman" panose="02020603050405020304" charset="0"/>
                <a:ea typeface="楷体" panose="02010609060101010101" charset="-122"/>
                <a:sym typeface="+mn-ea"/>
              </a:rPr>
              <a:t>In short, there is no one-size-fits-all answer. Find your own priority, own it, and live it.(109 words)</a:t>
            </a:r>
            <a:endParaRPr lang="en-US" altLang="zh-CN" sz="1800">
              <a:uFillTx/>
              <a:latin typeface="Times New Roman" panose="02020603050405020304" charset="0"/>
              <a:ea typeface="楷体" panose="02010609060101010101" charset="-122"/>
              <a:sym typeface="+mn-ea"/>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文本框 21"/>
          <p:cNvSpPr txBox="1"/>
          <p:nvPr>
            <p:custDataLst>
              <p:tags r:id="rId1"/>
            </p:custDataLst>
          </p:nvPr>
        </p:nvSpPr>
        <p:spPr>
          <a:xfrm>
            <a:off x="263525" y="116840"/>
            <a:ext cx="2820670" cy="576580"/>
          </a:xfrm>
          <a:prstGeom prst="rect">
            <a:avLst/>
          </a:prstGeom>
          <a:solidFill>
            <a:schemeClr val="accent1">
              <a:lumMod val="75000"/>
            </a:schemeClr>
          </a:solidFill>
          <a:ln>
            <a:solidFill>
              <a:schemeClr val="accent1">
                <a:lumMod val="75000"/>
              </a:schemeClr>
            </a:solidFill>
          </a:ln>
        </p:spPr>
        <p:txBody>
          <a:bodyPr wrap="square" rtlCol="0"/>
          <a:p>
            <a:r>
              <a:rPr lang="en-US" altLang="zh-CN" sz="3200" b="1" i="1">
                <a:solidFill>
                  <a:schemeClr val="lt1"/>
                </a:solidFill>
                <a:latin typeface="+mn-lt"/>
                <a:ea typeface="+mn-ea"/>
              </a:rPr>
              <a:t> Accumulate</a:t>
            </a:r>
            <a:endParaRPr lang="en-US" altLang="zh-CN" sz="3200" b="1" i="1">
              <a:solidFill>
                <a:schemeClr val="lt1"/>
              </a:solidFill>
              <a:latin typeface="+mn-lt"/>
              <a:ea typeface="+mn-ea"/>
            </a:endParaRPr>
          </a:p>
        </p:txBody>
      </p:sp>
      <p:sp>
        <p:nvSpPr>
          <p:cNvPr id="4" name="文本框 3"/>
          <p:cNvSpPr txBox="1"/>
          <p:nvPr/>
        </p:nvSpPr>
        <p:spPr>
          <a:xfrm>
            <a:off x="263525" y="836930"/>
            <a:ext cx="6011545" cy="5916295"/>
          </a:xfrm>
          <a:prstGeom prst="rect">
            <a:avLst/>
          </a:prstGeom>
          <a:noFill/>
        </p:spPr>
        <p:txBody>
          <a:bodyPr wrap="square" rtlCol="0">
            <a:noAutofit/>
          </a:bodyPr>
          <a:p>
            <a:pPr marL="342900" indent="-342900" algn="just">
              <a:buFont typeface="+mj-ea"/>
              <a:buAutoNum type="circleNumDbPlain"/>
            </a:pPr>
            <a:r>
              <a:rPr lang="en-US" altLang="zh-CN" sz="1800">
                <a:uFillTx/>
                <a:latin typeface="Times New Roman" panose="02020603050405020304" charset="0"/>
                <a:ea typeface="楷体" panose="02010609060101010101" charset="-122"/>
                <a:sym typeface="+mn-ea"/>
              </a:rPr>
              <a:t>My</a:t>
            </a:r>
            <a:r>
              <a:rPr lang="en-US" altLang="zh-CN" sz="1800">
                <a:solidFill>
                  <a:srgbClr val="FF0000"/>
                </a:solidFill>
                <a:uFillTx/>
                <a:latin typeface="Times New Roman" panose="02020603050405020304" charset="0"/>
                <a:ea typeface="楷体" panose="02010609060101010101" charset="-122"/>
                <a:sym typeface="+mn-ea"/>
              </a:rPr>
              <a:t> priority</a:t>
            </a:r>
            <a:r>
              <a:rPr lang="en-US" altLang="zh-CN" sz="1800">
                <a:uFillTx/>
                <a:latin typeface="Times New Roman" panose="02020603050405020304" charset="0"/>
                <a:ea typeface="楷体" panose="02010609060101010101" charset="-122"/>
                <a:sym typeface="+mn-ea"/>
              </a:rPr>
              <a:t> is：study first, socializing second, sleep third.</a:t>
            </a:r>
            <a:endParaRPr lang="en-US" altLang="zh-CN" sz="1800">
              <a:uFillTx/>
              <a:latin typeface="Times New Roman" panose="02020603050405020304" charset="0"/>
              <a:ea typeface="楷体" panose="02010609060101010101" charset="-122"/>
              <a:sym typeface="+mn-ea"/>
            </a:endParaRPr>
          </a:p>
          <a:p>
            <a:pPr marL="342900" indent="-342900" algn="just">
              <a:buFont typeface="+mj-ea"/>
              <a:buAutoNum type="circleNumDbPlain"/>
            </a:pPr>
            <a:r>
              <a:rPr lang="en-US" altLang="zh-CN" sz="1800">
                <a:uFillTx/>
                <a:latin typeface="Times New Roman" panose="02020603050405020304" charset="0"/>
                <a:ea typeface="楷体" panose="02010609060101010101" charset="-122"/>
                <a:sym typeface="+mn-ea"/>
              </a:rPr>
              <a:t>My ranking is: sleep, </a:t>
            </a:r>
            <a:r>
              <a:rPr lang="en-US" altLang="zh-CN" sz="1800">
                <a:solidFill>
                  <a:srgbClr val="FF0000"/>
                </a:solidFill>
                <a:uFillTx/>
                <a:latin typeface="Times New Roman" panose="02020603050405020304" charset="0"/>
                <a:ea typeface="楷体" panose="02010609060101010101" charset="-122"/>
                <a:sym typeface="+mn-ea"/>
              </a:rPr>
              <a:t>followed by </a:t>
            </a:r>
            <a:r>
              <a:rPr lang="en-US" altLang="zh-CN" sz="1800">
                <a:uFillTx/>
                <a:latin typeface="Times New Roman" panose="02020603050405020304" charset="0"/>
                <a:ea typeface="楷体" panose="02010609060101010101" charset="-122"/>
                <a:sym typeface="+mn-ea"/>
              </a:rPr>
              <a:t>study, </a:t>
            </a:r>
            <a:r>
              <a:rPr lang="en-US" altLang="zh-CN" sz="1800">
                <a:solidFill>
                  <a:srgbClr val="FF0000"/>
                </a:solidFill>
                <a:uFillTx/>
                <a:latin typeface="Times New Roman" panose="02020603050405020304" charset="0"/>
                <a:ea typeface="楷体" panose="02010609060101010101" charset="-122"/>
                <a:sym typeface="+mn-ea"/>
              </a:rPr>
              <a:t>with</a:t>
            </a:r>
            <a:r>
              <a:rPr lang="en-US" altLang="zh-CN" sz="1800">
                <a:uFillTx/>
                <a:latin typeface="Times New Roman" panose="02020603050405020304" charset="0"/>
                <a:ea typeface="楷体" panose="02010609060101010101" charset="-122"/>
                <a:sym typeface="+mn-ea"/>
              </a:rPr>
              <a:t> socializing </a:t>
            </a:r>
            <a:r>
              <a:rPr lang="en-US" altLang="zh-CN" sz="1800">
                <a:solidFill>
                  <a:srgbClr val="FF0000"/>
                </a:solidFill>
                <a:uFillTx/>
                <a:latin typeface="Times New Roman" panose="02020603050405020304" charset="0"/>
                <a:ea typeface="楷体" panose="02010609060101010101" charset="-122"/>
                <a:sym typeface="+mn-ea"/>
              </a:rPr>
              <a:t>last</a:t>
            </a:r>
            <a:r>
              <a:rPr lang="en-US" altLang="zh-CN" sz="1800">
                <a:uFillTx/>
                <a:latin typeface="Times New Roman" panose="02020603050405020304" charset="0"/>
                <a:ea typeface="楷体" panose="02010609060101010101" charset="-122"/>
                <a:sym typeface="+mn-ea"/>
              </a:rPr>
              <a:t>.</a:t>
            </a:r>
            <a:endParaRPr lang="en-US" altLang="zh-CN" sz="1800">
              <a:uFillTx/>
              <a:latin typeface="Times New Roman" panose="02020603050405020304" charset="0"/>
              <a:ea typeface="楷体" panose="02010609060101010101" charset="-122"/>
              <a:sym typeface="+mn-ea"/>
            </a:endParaRPr>
          </a:p>
          <a:p>
            <a:pPr marL="342900" indent="-342900" algn="just">
              <a:buFont typeface="+mj-ea"/>
              <a:buAutoNum type="circleNumDbPlain"/>
            </a:pPr>
            <a:r>
              <a:rPr lang="en-US" altLang="zh-CN" sz="1800">
                <a:solidFill>
                  <a:srgbClr val="FF0000"/>
                </a:solidFill>
                <a:uFillTx/>
                <a:latin typeface="Times New Roman" panose="02020603050405020304" charset="0"/>
                <a:ea typeface="楷体" panose="02010609060101010101" charset="-122"/>
                <a:sym typeface="+mn-ea"/>
              </a:rPr>
              <a:t>Have you ever struggled with</a:t>
            </a:r>
            <a:r>
              <a:rPr lang="en-US" altLang="zh-CN" sz="1800">
                <a:uFillTx/>
                <a:latin typeface="Times New Roman" panose="02020603050405020304" charset="0"/>
                <a:ea typeface="楷体" panose="02010609060101010101" charset="-122"/>
                <a:sym typeface="+mn-ea"/>
              </a:rPr>
              <a:t>...</a:t>
            </a:r>
            <a:endParaRPr lang="en-US" altLang="zh-CN" sz="1800">
              <a:uFillTx/>
              <a:latin typeface="Times New Roman" panose="02020603050405020304" charset="0"/>
              <a:ea typeface="楷体" panose="02010609060101010101" charset="-122"/>
              <a:sym typeface="+mn-ea"/>
            </a:endParaRPr>
          </a:p>
          <a:p>
            <a:pPr marL="342900" indent="-342900" algn="just">
              <a:buFont typeface="+mj-ea"/>
              <a:buAutoNum type="circleNumDbPlain"/>
            </a:pPr>
            <a:r>
              <a:rPr lang="en-US" altLang="zh-CN" sz="1800">
                <a:uFillTx/>
                <a:latin typeface="Times New Roman" panose="02020603050405020304" charset="0"/>
                <a:ea typeface="楷体" panose="02010609060101010101" charset="-122"/>
                <a:sym typeface="+mn-ea"/>
              </a:rPr>
              <a:t>gain solid professional knowledge and skills</a:t>
            </a:r>
            <a:endParaRPr lang="en-US" altLang="zh-CN" sz="1800">
              <a:uFillTx/>
              <a:latin typeface="Times New Roman" panose="02020603050405020304" charset="0"/>
              <a:ea typeface="楷体" panose="02010609060101010101" charset="-122"/>
              <a:sym typeface="+mn-ea"/>
            </a:endParaRPr>
          </a:p>
          <a:p>
            <a:pPr marL="342900" indent="-342900" algn="just">
              <a:buFont typeface="+mj-ea"/>
              <a:buAutoNum type="circleNumDbPlain"/>
            </a:pPr>
            <a:r>
              <a:rPr lang="en-US" altLang="zh-CN" sz="1800">
                <a:solidFill>
                  <a:srgbClr val="FF0000"/>
                </a:solidFill>
                <a:uFillTx/>
                <a:latin typeface="Times New Roman" panose="02020603050405020304" charset="0"/>
                <a:ea typeface="楷体" panose="02010609060101010101" charset="-122"/>
                <a:sym typeface="+mn-ea"/>
              </a:rPr>
              <a:t>lay a strong foundation for </a:t>
            </a:r>
            <a:r>
              <a:rPr lang="en-US" altLang="zh-CN" sz="1800">
                <a:uFillTx/>
                <a:latin typeface="Times New Roman" panose="02020603050405020304" charset="0"/>
                <a:ea typeface="楷体" panose="02010609060101010101" charset="-122"/>
                <a:sym typeface="+mn-ea"/>
              </a:rPr>
              <a:t>my future career</a:t>
            </a:r>
            <a:endParaRPr lang="en-US" altLang="zh-CN" sz="1800">
              <a:uFillTx/>
              <a:latin typeface="Times New Roman" panose="02020603050405020304" charset="0"/>
              <a:ea typeface="楷体" panose="02010609060101010101" charset="-122"/>
              <a:sym typeface="+mn-ea"/>
            </a:endParaRPr>
          </a:p>
          <a:p>
            <a:pPr marL="342900" indent="-342900" algn="just">
              <a:buFont typeface="+mj-ea"/>
              <a:buAutoNum type="circleNumDbPlain"/>
            </a:pPr>
            <a:r>
              <a:rPr lang="en-US" altLang="zh-CN" sz="1800">
                <a:uFillTx/>
                <a:latin typeface="Times New Roman" panose="02020603050405020304" charset="0"/>
                <a:ea typeface="楷体" panose="02010609060101010101" charset="-122"/>
                <a:sym typeface="+mn-ea"/>
              </a:rPr>
              <a:t>build on this solid base</a:t>
            </a:r>
            <a:endParaRPr lang="en-US" altLang="zh-CN" sz="1800">
              <a:uFillTx/>
              <a:latin typeface="Times New Roman" panose="02020603050405020304" charset="0"/>
              <a:ea typeface="楷体" panose="02010609060101010101" charset="-122"/>
              <a:sym typeface="+mn-ea"/>
            </a:endParaRPr>
          </a:p>
          <a:p>
            <a:pPr marL="342900" indent="-342900" algn="just">
              <a:buFont typeface="+mj-ea"/>
              <a:buAutoNum type="circleNumDbPlain"/>
            </a:pPr>
            <a:r>
              <a:rPr lang="en-US" altLang="zh-CN" sz="1800">
                <a:solidFill>
                  <a:srgbClr val="FF0000"/>
                </a:solidFill>
                <a:uFillTx/>
                <a:latin typeface="Times New Roman" panose="02020603050405020304" charset="0"/>
                <a:ea typeface="楷体" panose="02010609060101010101" charset="-122"/>
                <a:sym typeface="+mn-ea"/>
              </a:rPr>
              <a:t>the core value of university</a:t>
            </a:r>
            <a:endParaRPr lang="en-US" altLang="zh-CN" sz="1800">
              <a:solidFill>
                <a:srgbClr val="FF0000"/>
              </a:solidFill>
              <a:uFillTx/>
              <a:latin typeface="Times New Roman" panose="02020603050405020304" charset="0"/>
              <a:ea typeface="楷体" panose="02010609060101010101" charset="-122"/>
              <a:sym typeface="+mn-ea"/>
            </a:endParaRPr>
          </a:p>
          <a:p>
            <a:pPr marL="342900" indent="-342900" algn="just">
              <a:buFont typeface="+mj-ea"/>
              <a:buAutoNum type="circleNumDbPlain"/>
            </a:pPr>
            <a:r>
              <a:rPr lang="en-US" altLang="zh-CN" sz="1800">
                <a:solidFill>
                  <a:srgbClr val="FF0000"/>
                </a:solidFill>
                <a:uFillTx/>
                <a:latin typeface="Times New Roman" panose="02020603050405020304" charset="0"/>
                <a:ea typeface="楷体" panose="02010609060101010101" charset="-122"/>
                <a:sym typeface="+mn-ea"/>
              </a:rPr>
              <a:t>develope soft skills</a:t>
            </a:r>
            <a:r>
              <a:rPr lang="en-US" altLang="zh-CN" sz="1800">
                <a:uFillTx/>
                <a:latin typeface="Times New Roman" panose="02020603050405020304" charset="0"/>
                <a:ea typeface="楷体" panose="02010609060101010101" charset="-122"/>
                <a:sym typeface="+mn-ea"/>
              </a:rPr>
              <a:t> like communication and teamwork, the most practical abilities</a:t>
            </a:r>
            <a:endParaRPr lang="en-US" altLang="zh-CN" sz="1800">
              <a:uFillTx/>
              <a:latin typeface="Times New Roman" panose="02020603050405020304" charset="0"/>
              <a:ea typeface="楷体" panose="02010609060101010101" charset="-122"/>
              <a:sym typeface="+mn-ea"/>
            </a:endParaRPr>
          </a:p>
          <a:p>
            <a:pPr marL="342900" indent="-342900" algn="just">
              <a:buFont typeface="+mj-ea"/>
              <a:buAutoNum type="circleNumDbPlain"/>
            </a:pPr>
            <a:r>
              <a:rPr lang="en-US" altLang="zh-CN" sz="1800">
                <a:solidFill>
                  <a:srgbClr val="FF0000"/>
                </a:solidFill>
                <a:uFillTx/>
                <a:latin typeface="Times New Roman" panose="02020603050405020304" charset="0"/>
                <a:ea typeface="楷体" panose="02010609060101010101" charset="-122"/>
                <a:sym typeface="+mn-ea"/>
              </a:rPr>
              <a:t>rank second in</a:t>
            </a:r>
            <a:r>
              <a:rPr lang="en-US" altLang="zh-CN" sz="1800">
                <a:uFillTx/>
                <a:latin typeface="Times New Roman" panose="02020603050405020304" charset="0"/>
                <a:ea typeface="楷体" panose="02010609060101010101" charset="-122"/>
                <a:sym typeface="+mn-ea"/>
              </a:rPr>
              <a:t> importance</a:t>
            </a:r>
            <a:endParaRPr lang="en-US" altLang="zh-CN" sz="1800">
              <a:uFillTx/>
              <a:latin typeface="Times New Roman" panose="02020603050405020304" charset="0"/>
              <a:ea typeface="楷体" panose="02010609060101010101" charset="-122"/>
              <a:sym typeface="+mn-ea"/>
            </a:endParaRPr>
          </a:p>
          <a:p>
            <a:pPr marL="342900" indent="-342900" algn="just">
              <a:buFont typeface="+mj-ea"/>
              <a:buAutoNum type="circleNumDbPlain"/>
            </a:pPr>
            <a:r>
              <a:rPr lang="en-US" altLang="zh-CN" sz="1800">
                <a:solidFill>
                  <a:srgbClr val="FF0000"/>
                </a:solidFill>
                <a:uFillTx/>
                <a:latin typeface="Times New Roman" panose="02020603050405020304" charset="0"/>
                <a:ea typeface="楷体" panose="02010609060101010101" charset="-122"/>
                <a:sym typeface="+mn-ea"/>
              </a:rPr>
              <a:t>overshadow </a:t>
            </a:r>
            <a:r>
              <a:rPr lang="en-US" altLang="zh-CN" sz="1800">
                <a:uFillTx/>
                <a:latin typeface="Times New Roman" panose="02020603050405020304" charset="0"/>
                <a:ea typeface="楷体" panose="02010609060101010101" charset="-122"/>
                <a:sym typeface="+mn-ea"/>
              </a:rPr>
              <a:t>academic learning</a:t>
            </a:r>
            <a:endParaRPr lang="en-US" altLang="zh-CN" sz="1800">
              <a:uFillTx/>
              <a:latin typeface="Times New Roman" panose="02020603050405020304" charset="0"/>
              <a:ea typeface="楷体" panose="02010609060101010101" charset="-122"/>
              <a:sym typeface="+mn-ea"/>
            </a:endParaRPr>
          </a:p>
          <a:p>
            <a:pPr marL="342900" indent="-342900" algn="just">
              <a:buFont typeface="+mj-ea"/>
              <a:buAutoNum type="circleNumDbPlain"/>
            </a:pPr>
            <a:r>
              <a:rPr lang="en-US" altLang="zh-CN" sz="1800">
                <a:solidFill>
                  <a:srgbClr val="FF0000"/>
                </a:solidFill>
                <a:uFillTx/>
                <a:latin typeface="Times New Roman" panose="02020603050405020304" charset="0"/>
                <a:ea typeface="楷体" panose="02010609060101010101" charset="-122"/>
                <a:sym typeface="+mn-ea"/>
              </a:rPr>
              <a:t>Admittedly</a:t>
            </a:r>
            <a:r>
              <a:rPr lang="en-US" altLang="zh-CN" sz="1800">
                <a:uFillTx/>
                <a:latin typeface="Times New Roman" panose="02020603050405020304" charset="0"/>
                <a:ea typeface="楷体" panose="02010609060101010101" charset="-122"/>
                <a:sym typeface="+mn-ea"/>
              </a:rPr>
              <a:t>, sleep is essential for health</a:t>
            </a:r>
            <a:endParaRPr lang="en-US" altLang="zh-CN" sz="1800">
              <a:uFillTx/>
              <a:latin typeface="Times New Roman" panose="02020603050405020304" charset="0"/>
              <a:ea typeface="楷体" panose="02010609060101010101" charset="-122"/>
              <a:sym typeface="+mn-ea"/>
            </a:endParaRPr>
          </a:p>
          <a:p>
            <a:pPr marL="342900" indent="-342900" algn="just">
              <a:buFont typeface="+mj-ea"/>
              <a:buAutoNum type="circleNumDbPlain"/>
            </a:pPr>
            <a:r>
              <a:rPr lang="en-US" altLang="zh-CN" sz="1800">
                <a:solidFill>
                  <a:srgbClr val="FF0000"/>
                </a:solidFill>
                <a:uFillTx/>
                <a:latin typeface="Times New Roman" panose="02020603050405020304" charset="0"/>
                <a:ea typeface="楷体" panose="02010609060101010101" charset="-122"/>
                <a:sym typeface="+mn-ea"/>
              </a:rPr>
              <a:t>efficient time management</a:t>
            </a:r>
            <a:endParaRPr lang="en-US" altLang="zh-CN" sz="1800">
              <a:solidFill>
                <a:srgbClr val="FF0000"/>
              </a:solidFill>
              <a:uFillTx/>
              <a:latin typeface="Times New Roman" panose="02020603050405020304" charset="0"/>
              <a:ea typeface="楷体" panose="02010609060101010101" charset="-122"/>
              <a:sym typeface="+mn-ea"/>
            </a:endParaRPr>
          </a:p>
          <a:p>
            <a:pPr marL="342900" indent="-342900" algn="just">
              <a:buFont typeface="+mj-ea"/>
              <a:buAutoNum type="circleNumDbPlain"/>
            </a:pPr>
            <a:r>
              <a:rPr lang="en-US" altLang="zh-CN" sz="1800">
                <a:uFillTx/>
                <a:latin typeface="Times New Roman" panose="02020603050405020304" charset="0"/>
                <a:ea typeface="楷体" panose="02010609060101010101" charset="-122"/>
                <a:sym typeface="+mn-ea"/>
              </a:rPr>
              <a:t>six to seven hours of rest is </a:t>
            </a:r>
            <a:r>
              <a:rPr lang="en-US" altLang="zh-CN" sz="1800">
                <a:solidFill>
                  <a:srgbClr val="FF0000"/>
                </a:solidFill>
                <a:uFillTx/>
                <a:latin typeface="Times New Roman" panose="02020603050405020304" charset="0"/>
                <a:ea typeface="楷体" panose="02010609060101010101" charset="-122"/>
                <a:sym typeface="+mn-ea"/>
              </a:rPr>
              <a:t>sufficient to keep us energized</a:t>
            </a:r>
            <a:endParaRPr lang="en-US" altLang="zh-CN" sz="1800">
              <a:uFillTx/>
              <a:latin typeface="Times New Roman" panose="02020603050405020304" charset="0"/>
              <a:ea typeface="楷体" panose="02010609060101010101" charset="-122"/>
              <a:sym typeface="+mn-ea"/>
            </a:endParaRPr>
          </a:p>
          <a:p>
            <a:pPr marL="342900" indent="-342900" algn="just">
              <a:buFont typeface="+mj-ea"/>
              <a:buAutoNum type="circleNumDbPlain"/>
            </a:pPr>
            <a:r>
              <a:rPr lang="en-US" altLang="zh-CN" sz="1800">
                <a:solidFill>
                  <a:srgbClr val="FF0000"/>
                </a:solidFill>
                <a:uFillTx/>
                <a:latin typeface="Times New Roman" panose="02020603050405020304" charset="0"/>
                <a:ea typeface="楷体" panose="02010609060101010101" charset="-122"/>
                <a:sym typeface="+mn-ea"/>
              </a:rPr>
              <a:t>carry you to the finish line of your marathon</a:t>
            </a:r>
            <a:endParaRPr lang="en-US" altLang="zh-CN" sz="1800">
              <a:uFillTx/>
              <a:latin typeface="Times New Roman" panose="02020603050405020304" charset="0"/>
              <a:ea typeface="楷体" panose="02010609060101010101" charset="-122"/>
              <a:sym typeface="+mn-ea"/>
            </a:endParaRPr>
          </a:p>
          <a:p>
            <a:pPr marL="342900" indent="-342900" algn="just">
              <a:buFont typeface="+mj-ea"/>
              <a:buAutoNum type="circleNumDbPlain"/>
            </a:pPr>
            <a:r>
              <a:rPr lang="en-US" altLang="zh-CN" sz="1800">
                <a:solidFill>
                  <a:srgbClr val="FF0000"/>
                </a:solidFill>
                <a:uFillTx/>
                <a:latin typeface="Times New Roman" panose="02020603050405020304" charset="0"/>
                <a:ea typeface="楷体" panose="02010609060101010101" charset="-122"/>
                <a:sym typeface="+mn-ea"/>
              </a:rPr>
              <a:t>over-reliance on </a:t>
            </a:r>
            <a:r>
              <a:rPr lang="en-US" altLang="zh-CN" sz="1800">
                <a:uFillTx/>
                <a:latin typeface="Times New Roman" panose="02020603050405020304" charset="0"/>
                <a:ea typeface="楷体" panose="02010609060101010101" charset="-122"/>
                <a:sym typeface="+mn-ea"/>
              </a:rPr>
              <a:t>networking may lead to neglecting the improvement of hard skills</a:t>
            </a:r>
            <a:endParaRPr lang="en-US" altLang="zh-CN" sz="1800">
              <a:uFillTx/>
              <a:latin typeface="Times New Roman" panose="02020603050405020304" charset="0"/>
              <a:ea typeface="楷体" panose="02010609060101010101" charset="-122"/>
              <a:sym typeface="+mn-ea"/>
            </a:endParaRPr>
          </a:p>
          <a:p>
            <a:pPr marL="342900" indent="-342900" algn="just">
              <a:buFont typeface="+mj-ea"/>
              <a:buAutoNum type="circleNumDbPlain"/>
            </a:pPr>
            <a:r>
              <a:rPr lang="en-US" altLang="zh-CN" sz="1800">
                <a:uFillTx/>
                <a:latin typeface="Times New Roman" panose="02020603050405020304" charset="0"/>
                <a:ea typeface="楷体" panose="02010609060101010101" charset="-122"/>
                <a:sym typeface="+mn-ea"/>
              </a:rPr>
              <a:t>There is no </a:t>
            </a:r>
            <a:r>
              <a:rPr lang="en-US" altLang="zh-CN" sz="1800">
                <a:solidFill>
                  <a:srgbClr val="FF0000"/>
                </a:solidFill>
                <a:uFillTx/>
                <a:latin typeface="Times New Roman" panose="02020603050405020304" charset="0"/>
                <a:ea typeface="楷体" panose="02010609060101010101" charset="-122"/>
                <a:sym typeface="+mn-ea"/>
              </a:rPr>
              <a:t>one-size-fits-all </a:t>
            </a:r>
            <a:r>
              <a:rPr lang="en-US" altLang="zh-CN" sz="1800">
                <a:uFillTx/>
                <a:latin typeface="Times New Roman" panose="02020603050405020304" charset="0"/>
                <a:ea typeface="楷体" panose="02010609060101010101" charset="-122"/>
                <a:sym typeface="+mn-ea"/>
              </a:rPr>
              <a:t>answer. Find your own priority, own it, and live it.</a:t>
            </a:r>
            <a:endParaRPr lang="en-US" altLang="zh-CN" sz="1800"/>
          </a:p>
          <a:p>
            <a:pPr marL="457200" indent="-457200">
              <a:buFont typeface="Wingdings" panose="05000000000000000000" charset="0"/>
              <a:buChar char="Ø"/>
            </a:pPr>
            <a:endParaRPr lang="en-US" altLang="zh-CN" sz="1800"/>
          </a:p>
          <a:p>
            <a:endParaRPr lang="en-US" altLang="zh-CN" sz="1800"/>
          </a:p>
        </p:txBody>
      </p:sp>
      <p:sp>
        <p:nvSpPr>
          <p:cNvPr id="5" name="文本框 4"/>
          <p:cNvSpPr txBox="1"/>
          <p:nvPr/>
        </p:nvSpPr>
        <p:spPr>
          <a:xfrm>
            <a:off x="6887845" y="765175"/>
            <a:ext cx="5034915" cy="5631180"/>
          </a:xfrm>
          <a:prstGeom prst="rect">
            <a:avLst/>
          </a:prstGeom>
          <a:noFill/>
        </p:spPr>
        <p:txBody>
          <a:bodyPr wrap="square" rtlCol="0">
            <a:spAutoFit/>
          </a:bodyPr>
          <a:p>
            <a:pPr marL="342900" indent="-342900">
              <a:buFont typeface="+mj-ea"/>
              <a:buAutoNum type="circleNumDbPlain"/>
            </a:pPr>
            <a:r>
              <a:rPr lang="zh-CN" altLang="en-US" sz="1800"/>
              <a:t>我的优先顺序是：学习第一，社交第二，睡眠第三。</a:t>
            </a:r>
            <a:endParaRPr lang="zh-CN" altLang="en-US" sz="1800"/>
          </a:p>
          <a:p>
            <a:pPr marL="342900" indent="-342900">
              <a:buFont typeface="+mj-ea"/>
              <a:buAutoNum type="circleNumDbPlain"/>
            </a:pPr>
            <a:r>
              <a:rPr lang="zh-CN" altLang="en-US" sz="1800"/>
              <a:t>我的排序是：睡眠第一，学习第二，社交最后。</a:t>
            </a:r>
            <a:endParaRPr lang="zh-CN" altLang="en-US" sz="1800"/>
          </a:p>
          <a:p>
            <a:pPr marL="342900" indent="-342900">
              <a:buFont typeface="+mj-ea"/>
              <a:buAutoNum type="circleNumDbPlain"/>
            </a:pPr>
            <a:r>
              <a:rPr lang="zh-CN" altLang="en-US" sz="1800"/>
              <a:t>你是否曾纠结过……</a:t>
            </a:r>
            <a:endParaRPr lang="zh-CN" altLang="en-US" sz="1800"/>
          </a:p>
          <a:p>
            <a:pPr marL="342900" indent="-342900">
              <a:buFont typeface="+mj-ea"/>
              <a:buAutoNum type="circleNumDbPlain"/>
            </a:pPr>
            <a:r>
              <a:rPr lang="zh-CN" altLang="en-US" sz="1800"/>
              <a:t>获得扎实的专业知识和技能</a:t>
            </a:r>
            <a:endParaRPr lang="zh-CN" altLang="en-US" sz="1800"/>
          </a:p>
          <a:p>
            <a:pPr marL="342900" indent="-342900">
              <a:buFont typeface="+mj-ea"/>
              <a:buAutoNum type="circleNumDbPlain"/>
            </a:pPr>
            <a:r>
              <a:rPr lang="zh-CN" altLang="en-US" sz="1800"/>
              <a:t>为我未来的职业打下坚实的基础</a:t>
            </a:r>
            <a:endParaRPr lang="zh-CN" altLang="en-US" sz="1800"/>
          </a:p>
          <a:p>
            <a:pPr marL="342900" indent="-342900">
              <a:buFont typeface="+mj-ea"/>
              <a:buAutoNum type="circleNumDbPlain"/>
            </a:pPr>
            <a:r>
              <a:rPr lang="zh-CN" altLang="en-US" sz="1800"/>
              <a:t>在这个坚实的基础上</a:t>
            </a:r>
            <a:endParaRPr lang="zh-CN" altLang="en-US" sz="1800"/>
          </a:p>
          <a:p>
            <a:pPr marL="342900" indent="-342900">
              <a:buFont typeface="+mj-ea"/>
              <a:buAutoNum type="circleNumDbPlain"/>
            </a:pPr>
            <a:r>
              <a:rPr lang="zh-CN" altLang="en-US" sz="1800"/>
              <a:t>大学的核心价值</a:t>
            </a:r>
            <a:endParaRPr lang="zh-CN" altLang="en-US" sz="1800"/>
          </a:p>
          <a:p>
            <a:pPr marL="342900" indent="-342900">
              <a:buFont typeface="+mj-ea"/>
              <a:buAutoNum type="circleNumDbPlain"/>
            </a:pPr>
            <a:r>
              <a:rPr lang="zh-CN" altLang="en-US" sz="1800"/>
              <a:t>培养沟通、团队合作等软技能——这些是最实用的能力</a:t>
            </a:r>
            <a:endParaRPr lang="zh-CN" altLang="en-US" sz="1800"/>
          </a:p>
          <a:p>
            <a:pPr marL="342900" indent="-342900">
              <a:buFont typeface="+mj-ea"/>
              <a:buAutoNum type="circleNumDbPlain"/>
            </a:pPr>
            <a:r>
              <a:rPr lang="zh-CN" altLang="en-US" sz="1800"/>
              <a:t>重要性排在第二位</a:t>
            </a:r>
            <a:endParaRPr lang="zh-CN" altLang="en-US" sz="1800"/>
          </a:p>
          <a:p>
            <a:pPr marL="342900" indent="-342900">
              <a:buFont typeface="+mj-ea"/>
              <a:buAutoNum type="circleNumDbPlain"/>
            </a:pPr>
            <a:r>
              <a:rPr lang="zh-CN" altLang="en-US" sz="1800"/>
              <a:t>掩盖学业学习</a:t>
            </a:r>
            <a:endParaRPr lang="zh-CN" altLang="en-US" sz="1800"/>
          </a:p>
          <a:p>
            <a:pPr marL="342900" indent="-342900">
              <a:buFont typeface="+mj-ea"/>
              <a:buAutoNum type="circleNumDbPlain"/>
            </a:pPr>
            <a:r>
              <a:rPr lang="zh-CN" altLang="en-US" sz="1800"/>
              <a:t>诚然，睡眠对健康至关重要</a:t>
            </a:r>
            <a:endParaRPr lang="zh-CN" altLang="en-US" sz="1800"/>
          </a:p>
          <a:p>
            <a:pPr marL="342900" indent="-342900">
              <a:buFont typeface="+mj-ea"/>
              <a:buAutoNum type="circleNumDbPlain"/>
            </a:pPr>
            <a:r>
              <a:rPr lang="zh-CN" altLang="en-US" sz="1800"/>
              <a:t>高效的时间管理</a:t>
            </a:r>
            <a:endParaRPr lang="zh-CN" altLang="en-US" sz="1800"/>
          </a:p>
          <a:p>
            <a:pPr marL="342900" indent="-342900">
              <a:buFont typeface="+mj-ea"/>
              <a:buAutoNum type="circleNumDbPlain"/>
            </a:pPr>
            <a:r>
              <a:rPr lang="zh-CN" altLang="en-US" sz="1800"/>
              <a:t>六到七小时的休息足以让我们保持精力充沛</a:t>
            </a:r>
            <a:endParaRPr lang="zh-CN" altLang="en-US" sz="1800"/>
          </a:p>
          <a:p>
            <a:pPr marL="342900" indent="-342900">
              <a:buFont typeface="+mj-ea"/>
              <a:buAutoNum type="circleNumDbPlain"/>
            </a:pPr>
            <a:r>
              <a:rPr lang="zh-CN" altLang="en-US" sz="1800"/>
              <a:t>带你跑到马拉松的终点</a:t>
            </a:r>
            <a:endParaRPr lang="zh-CN" altLang="en-US" sz="1800"/>
          </a:p>
          <a:p>
            <a:pPr marL="342900" indent="-342900">
              <a:buFont typeface="+mj-ea"/>
              <a:buAutoNum type="circleNumDbPlain"/>
            </a:pPr>
            <a:r>
              <a:rPr lang="zh-CN" altLang="en-US" sz="1800"/>
              <a:t>过度依赖人脉可能会导致忽视硬技能的提升</a:t>
            </a:r>
            <a:endParaRPr lang="zh-CN" altLang="en-US" sz="1800"/>
          </a:p>
          <a:p>
            <a:pPr marL="342900" indent="-342900">
              <a:buFont typeface="+mj-ea"/>
              <a:buAutoNum type="circleNumDbPlain"/>
            </a:pPr>
            <a:r>
              <a:rPr lang="zh-CN" altLang="en-US" sz="1800"/>
              <a:t>没有放之四海而皆准的答案。找到你自己的排序，认同它，并践行它。</a:t>
            </a:r>
            <a:endParaRPr lang="zh-CN" altLang="en-US" sz="1800"/>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2"/>
          <a:srcRect/>
          <a:stretch>
            <a:fillRect/>
          </a:stretch>
        </p:blipFill>
        <p:spPr>
          <a:xfrm>
            <a:off x="-514662" y="0"/>
            <a:ext cx="13278940" cy="6926994"/>
          </a:xfrm>
          <a:prstGeom prst="rect">
            <a:avLst/>
          </a:prstGeom>
        </p:spPr>
      </p:pic>
      <p:sp>
        <p:nvSpPr>
          <p:cNvPr id="2" name="文本框 1"/>
          <p:cNvSpPr txBox="1"/>
          <p:nvPr>
            <p:custDataLst>
              <p:tags r:id="rId3"/>
            </p:custDataLst>
          </p:nvPr>
        </p:nvSpPr>
        <p:spPr>
          <a:xfrm>
            <a:off x="1605280" y="5201920"/>
            <a:ext cx="8980805" cy="583565"/>
          </a:xfrm>
          <a:prstGeom prst="rect">
            <a:avLst/>
          </a:prstGeom>
        </p:spPr>
        <p:txBody>
          <a:bodyPr wrap="square">
            <a:spAutoFit/>
          </a:bodyPr>
          <a:lstStyle/>
          <a:p>
            <a:pPr algn="ctr"/>
            <a:r>
              <a:rPr lang="zh-CN" altLang="en-US" sz="3200">
                <a:solidFill>
                  <a:schemeClr val="bg1"/>
                </a:solidFill>
                <a:latin typeface="黑体" panose="02010609060101010101" charset="-122"/>
                <a:ea typeface="黑体" panose="02010609060101010101" charset="-122"/>
              </a:rPr>
              <a:t>人人皆有选择，而最终，选择成就了我们</a:t>
            </a:r>
            <a:r>
              <a:rPr lang="en-US" altLang="zh-CN" sz="3200">
                <a:solidFill>
                  <a:schemeClr val="bg1"/>
                </a:solidFill>
                <a:latin typeface="黑体" panose="02010609060101010101" charset="-122"/>
                <a:ea typeface="黑体" panose="02010609060101010101" charset="-122"/>
              </a:rPr>
              <a:t>。</a:t>
            </a:r>
            <a:endParaRPr lang="en-US" altLang="zh-CN" sz="3200">
              <a:solidFill>
                <a:schemeClr val="bg1"/>
              </a:solidFill>
              <a:latin typeface="黑体" panose="02010609060101010101" charset="-122"/>
              <a:ea typeface="黑体" panose="02010609060101010101" charset="-122"/>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templates\picture_hover\&amp;pky300_sjzg_VCG41N1204435387&amp;"/>
          <p:cNvPicPr>
            <a:picLocks noChangeAspect="1"/>
          </p:cNvPicPr>
          <p:nvPr>
            <p:custDataLst>
              <p:tags r:id="rId1"/>
            </p:custDataLst>
          </p:nvPr>
        </p:nvPicPr>
        <p:blipFill>
          <a:blip r:embed="rId2"/>
          <a:stretch>
            <a:fillRect/>
          </a:stretch>
        </p:blipFill>
        <p:spPr>
          <a:xfrm>
            <a:off x="-24765" y="0"/>
            <a:ext cx="12216130" cy="6872605"/>
          </a:xfrm>
          <a:prstGeom prst="rect">
            <a:avLst/>
          </a:prstGeom>
        </p:spPr>
      </p:pic>
      <p:sp>
        <p:nvSpPr>
          <p:cNvPr id="3" name="标题 5"/>
          <p:cNvSpPr>
            <a:spLocks noGrp="1"/>
          </p:cNvSpPr>
          <p:nvPr>
            <p:custDataLst>
              <p:tags r:id="rId3"/>
            </p:custDataLst>
          </p:nvPr>
        </p:nvSpPr>
        <p:spPr>
          <a:xfrm>
            <a:off x="6959600" y="5300980"/>
            <a:ext cx="6107430" cy="1250950"/>
          </a:xfrm>
          <a:prstGeom prst="rect">
            <a:avLst/>
          </a:prstGeom>
          <a:ln>
            <a:solidFill>
              <a:srgbClr val="000000">
                <a:alpha val="0"/>
              </a:srgbClr>
            </a:solidFill>
          </a:ln>
        </p:spPr>
        <p:txBody>
          <a:bodyPr vert="horz" wrap="square" lIns="101600" tIns="38100" rIns="76200" bIns="38100" rtlCol="0" anchor="b" anchorCtr="0">
            <a:noAutofit/>
          </a:bodyPr>
          <a:lstStyle>
            <a:lvl1pPr marL="0" indent="0" algn="l" defTabSz="914400" rtl="0" eaLnBrk="1" latinLnBrk="0" hangingPunct="1">
              <a:lnSpc>
                <a:spcPct val="100000"/>
              </a:lnSpc>
              <a:spcBef>
                <a:spcPct val="0"/>
              </a:spcBef>
              <a:buFont typeface="Arial" panose="020B0604020202020204" pitchFamily="34" charset="0"/>
              <a:buNone/>
              <a:defRPr kumimoji="0" lang="zh-CN" altLang="en-US" sz="4300" b="1" i="0" u="none" strike="noStrike" kern="1200" cap="none" spc="350" normalizeH="0" baseline="0" noProof="1" dirty="0">
                <a:solidFill>
                  <a:schemeClr val="lt1"/>
                </a:solidFill>
                <a:uFillTx/>
                <a:latin typeface="+mj-ea"/>
                <a:ea typeface="+mj-ea"/>
                <a:cs typeface="+mn-cs"/>
              </a:defRPr>
            </a:lvl1pPr>
          </a:lstStyle>
          <a:p>
            <a:pPr algn="l"/>
            <a:r>
              <a:rPr lang="zh-CN" altLang="en-US" sz="2400" i="1" dirty="0">
                <a:solidFill>
                  <a:schemeClr val="tx1"/>
                </a:solidFill>
                <a:latin typeface="华文新魏" panose="02010800040101010101" charset="-122"/>
                <a:ea typeface="华文新魏" panose="02010800040101010101" charset="-122"/>
                <a:cs typeface="华文新魏" panose="02010800040101010101" charset="-122"/>
                <a:sym typeface="+mn-ea"/>
              </a:rPr>
              <a:t>—202</a:t>
            </a:r>
            <a:r>
              <a:rPr lang="en-US" altLang="zh-CN" sz="2400" i="1" dirty="0">
                <a:solidFill>
                  <a:schemeClr val="tx1"/>
                </a:solidFill>
                <a:latin typeface="华文新魏" panose="02010800040101010101" charset="-122"/>
                <a:ea typeface="华文新魏" panose="02010800040101010101" charset="-122"/>
                <a:cs typeface="华文新魏" panose="02010800040101010101" charset="-122"/>
                <a:sym typeface="+mn-ea"/>
              </a:rPr>
              <a:t>6.6</a:t>
            </a:r>
            <a:r>
              <a:rPr sz="2400" i="1" dirty="0">
                <a:solidFill>
                  <a:schemeClr val="tx1"/>
                </a:solidFill>
                <a:latin typeface="华文新魏" panose="02010800040101010101" charset="-122"/>
                <a:ea typeface="华文新魏" panose="02010800040101010101" charset="-122"/>
                <a:cs typeface="华文新魏" panose="02010800040101010101" charset="-122"/>
                <a:sym typeface="+mn-ea"/>
              </a:rPr>
              <a:t>全国</a:t>
            </a:r>
            <a:r>
              <a:rPr lang="en-US" altLang="zh-CN" sz="2400" i="1" dirty="0">
                <a:solidFill>
                  <a:schemeClr val="tx1"/>
                </a:solidFill>
                <a:latin typeface="华文新魏" panose="02010800040101010101" charset="-122"/>
                <a:ea typeface="华文新魏" panose="02010800040101010101" charset="-122"/>
                <a:cs typeface="华文新魏" panose="02010800040101010101" charset="-122"/>
                <a:sym typeface="+mn-ea"/>
              </a:rPr>
              <a:t>I</a:t>
            </a:r>
            <a:r>
              <a:rPr sz="2400" i="1" dirty="0">
                <a:solidFill>
                  <a:schemeClr val="tx1"/>
                </a:solidFill>
                <a:latin typeface="华文新魏" panose="02010800040101010101" charset="-122"/>
                <a:ea typeface="华文新魏" panose="02010800040101010101" charset="-122"/>
                <a:cs typeface="华文新魏" panose="02010800040101010101" charset="-122"/>
                <a:sym typeface="+mn-ea"/>
              </a:rPr>
              <a:t>卷</a:t>
            </a:r>
            <a:r>
              <a:rPr lang="zh-CN" altLang="en-US" sz="2400" i="1" dirty="0">
                <a:solidFill>
                  <a:schemeClr val="tx1"/>
                </a:solidFill>
                <a:latin typeface="华文新魏" panose="02010800040101010101" charset="-122"/>
                <a:ea typeface="华文新魏" panose="02010800040101010101" charset="-122"/>
                <a:cs typeface="华文新魏" panose="02010800040101010101" charset="-122"/>
                <a:sym typeface="+mn-ea"/>
              </a:rPr>
              <a:t>应用文分析</a:t>
            </a:r>
            <a:endParaRPr lang="zh-CN" altLang="en-US" sz="2400" i="1" dirty="0">
              <a:solidFill>
                <a:schemeClr val="tx1"/>
              </a:solidFill>
              <a:latin typeface="华文新魏" panose="02010800040101010101" charset="-122"/>
              <a:ea typeface="华文新魏" panose="02010800040101010101" charset="-122"/>
              <a:cs typeface="华文新魏" panose="02010800040101010101" charset="-122"/>
              <a:sym typeface="+mn-ea"/>
            </a:endParaRPr>
          </a:p>
        </p:txBody>
      </p:sp>
      <p:sp>
        <p:nvSpPr>
          <p:cNvPr id="10" name="文本框 9"/>
          <p:cNvSpPr txBox="1"/>
          <p:nvPr/>
        </p:nvSpPr>
        <p:spPr>
          <a:xfrm>
            <a:off x="5303520" y="5085080"/>
            <a:ext cx="7359015" cy="583565"/>
          </a:xfrm>
          <a:prstGeom prst="rect">
            <a:avLst/>
          </a:prstGeom>
          <a:noFill/>
        </p:spPr>
        <p:txBody>
          <a:bodyPr wrap="square" rtlCol="0">
            <a:spAutoFit/>
          </a:bodyPr>
          <a:p>
            <a:r>
              <a:rPr lang="en-US" altLang="zh-CN" sz="3200" b="1" i="1">
                <a:latin typeface="Times New Roman" panose="02020603050405020304" charset="0"/>
                <a:ea typeface="华文新魏" panose="02010800040101010101" charset="-122"/>
                <a:cs typeface="Times New Roman" panose="02020603050405020304" charset="0"/>
                <a:sym typeface="+mn-ea"/>
              </a:rPr>
              <a:t>Study </a:t>
            </a:r>
            <a:r>
              <a:rPr lang="en-US" sz="3200" b="1">
                <a:latin typeface="Times New Roman" panose="02020603050405020304" charset="0"/>
                <a:ea typeface="华文新魏" panose="02010800040101010101" charset="-122"/>
                <a:cs typeface="Times New Roman" panose="02020603050405020304" charset="0"/>
                <a:sym typeface="+mn-ea"/>
              </a:rPr>
              <a:t>  </a:t>
            </a:r>
            <a:r>
              <a:rPr lang="en-US" altLang="zh-CN" sz="3200" b="1" i="1">
                <a:latin typeface="Times New Roman" panose="02020603050405020304" charset="0"/>
                <a:ea typeface="华文新魏" panose="02010800040101010101" charset="-122"/>
                <a:cs typeface="Times New Roman" panose="02020603050405020304" charset="0"/>
                <a:sym typeface="+mn-ea"/>
              </a:rPr>
              <a:t>Socialize  Sleep</a:t>
            </a:r>
            <a:endParaRPr lang="en-US" altLang="zh-CN" sz="3200" b="1" i="1">
              <a:latin typeface="Times New Roman" panose="02020603050405020304" charset="0"/>
              <a:ea typeface="华文新魏" panose="02010800040101010101" charset="-122"/>
              <a:cs typeface="Times New Roman" panose="02020603050405020304" charset="0"/>
              <a:sym typeface="+mn-ea"/>
            </a:endParaRPr>
          </a:p>
        </p:txBody>
      </p:sp>
      <p:sp>
        <p:nvSpPr>
          <p:cNvPr id="11" name="圆角矩形 10"/>
          <p:cNvSpPr/>
          <p:nvPr/>
        </p:nvSpPr>
        <p:spPr>
          <a:xfrm>
            <a:off x="-218440" y="2708910"/>
            <a:ext cx="12617450" cy="1511935"/>
          </a:xfrm>
          <a:prstGeom prst="roundRect">
            <a:avLst/>
          </a:prstGeom>
          <a:solidFill>
            <a:schemeClr val="bg1">
              <a:alpha val="68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文本框 1"/>
          <p:cNvSpPr txBox="1"/>
          <p:nvPr/>
        </p:nvSpPr>
        <p:spPr>
          <a:xfrm>
            <a:off x="335280" y="3140710"/>
            <a:ext cx="12136120" cy="829945"/>
          </a:xfrm>
          <a:prstGeom prst="rect">
            <a:avLst/>
          </a:prstGeom>
          <a:noFill/>
        </p:spPr>
        <p:txBody>
          <a:bodyPr wrap="square" rtlCol="0">
            <a:spAutoFit/>
          </a:bodyPr>
          <a:p>
            <a:r>
              <a:rPr lang="en-US" altLang="zh-CN" sz="4800">
                <a:latin typeface="Arial Black" panose="020B0A04020102020204" charset="0"/>
                <a:cs typeface="Arial Black" panose="020B0A04020102020204" charset="0"/>
                <a:sym typeface="+mn-ea"/>
              </a:rPr>
              <a:t>Ranking of Your College Essentials</a:t>
            </a:r>
            <a:endParaRPr lang="en-US" altLang="zh-CN" sz="4800">
              <a:latin typeface="Arial Black" panose="020B0A04020102020204" charset="0"/>
              <a:cs typeface="Arial Black" panose="020B0A04020102020204" charset="0"/>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8" fill="hold" grpId="0" nodeType="clickEffect">
                                  <p:stCondLst>
                                    <p:cond delay="0"/>
                                  </p:stCondLst>
                                  <p:childTnLst>
                                    <p:set>
                                      <p:cBhvr>
                                        <p:cTn id="6" dur="1000"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fmla="">
                                          <p:val>
                                            <p:strVal val="0-#ppt_w/2"/>
                                          </p:val>
                                        </p:tav>
                                        <p:tav tm="100000" fmla="">
                                          <p:val>
                                            <p:strVal val="#ppt_x"/>
                                          </p:val>
                                        </p:tav>
                                      </p:tavLst>
                                    </p:anim>
                                    <p:anim calcmode="lin" valueType="num">
                                      <p:cBhvr additive="base">
                                        <p:cTn id="8" dur="1000" fill="hold"/>
                                        <p:tgtEl>
                                          <p:spTgt spid="11"/>
                                        </p:tgtEl>
                                        <p:attrNameLst>
                                          <p:attrName>ppt_y</p:attrName>
                                        </p:attrNameLst>
                                      </p:cBhvr>
                                      <p:tavLst>
                                        <p:tav tm="0" fmla="">
                                          <p:val>
                                            <p:strVal val="#ppt_y"/>
                                          </p:val>
                                        </p:tav>
                                        <p:tav tm="100000" fmla="">
                                          <p:val>
                                            <p:strVal val="#ppt_y"/>
                                          </p:val>
                                        </p:tav>
                                      </p:tavLst>
                                    </p:anim>
                                  </p:childTnLst>
                                </p:cTn>
                              </p:par>
                              <p:par>
                                <p:cTn id="9" presetID="7" presetClass="entr" presetSubtype="8" fill="hold" grpId="0" nodeType="withEffect">
                                  <p:stCondLst>
                                    <p:cond delay="0"/>
                                  </p:stCondLst>
                                  <p:childTnLst>
                                    <p:set>
                                      <p:cBhvr>
                                        <p:cTn id="10" dur="1000"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fmla="">
                                          <p:val>
                                            <p:strVal val="0-#ppt_w/2"/>
                                          </p:val>
                                        </p:tav>
                                        <p:tav tm="100000" fmla="">
                                          <p:val>
                                            <p:strVal val="#ppt_x"/>
                                          </p:val>
                                        </p:tav>
                                      </p:tavLst>
                                    </p:anim>
                                    <p:anim calcmode="lin" valueType="num">
                                      <p:cBhvr additive="base">
                                        <p:cTn id="12" dur="1000" fill="hold"/>
                                        <p:tgtEl>
                                          <p:spTgt spid="2"/>
                                        </p:tgtEl>
                                        <p:attrNameLst>
                                          <p:attrName>ppt_y</p:attrName>
                                        </p:attrNameLst>
                                      </p:cBhvr>
                                      <p:tavLst>
                                        <p:tav tm="0" fmla="">
                                          <p:val>
                                            <p:strVal val="#ppt_y"/>
                                          </p:val>
                                        </p:tav>
                                        <p:tav tm="100000" fmla="">
                                          <p:val>
                                            <p:strVal val="#ppt_y"/>
                                          </p:val>
                                        </p:tav>
                                      </p:tavLst>
                                    </p:anim>
                                  </p:childTnLst>
                                </p:cTn>
                              </p:par>
                              <p:par>
                                <p:cTn id="13" presetID="3" presetClass="entr" presetSubtype="1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linds(horizontal)">
                                      <p:cBhvr>
                                        <p:cTn id="15" dur="500"/>
                                        <p:tgtEl>
                                          <p:spTgt spid="10"/>
                                        </p:tgtEl>
                                      </p:cBhvr>
                                    </p:animEffect>
                                  </p:childTnLst>
                                </p:cTn>
                              </p:par>
                              <p:par>
                                <p:cTn id="16" presetID="3" presetClass="entr" presetSubtype="10" fill="hold" grpId="2"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linds(horizontal)">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animBg="1"/>
      <p:bldP spid="11" grpId="0" animBg="1"/>
      <p:bldP spid="2" grpId="0"/>
      <p:bldP spid="10" grpId="0"/>
      <p:bldP spid="3" grpId="2"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文本框 21"/>
          <p:cNvSpPr txBox="1"/>
          <p:nvPr>
            <p:custDataLst>
              <p:tags r:id="rId1"/>
            </p:custDataLst>
          </p:nvPr>
        </p:nvSpPr>
        <p:spPr>
          <a:xfrm>
            <a:off x="335280" y="116205"/>
            <a:ext cx="1848485" cy="583565"/>
          </a:xfrm>
          <a:prstGeom prst="rect">
            <a:avLst/>
          </a:prstGeom>
          <a:solidFill>
            <a:schemeClr val="accent1">
              <a:lumMod val="75000"/>
            </a:schemeClr>
          </a:solidFill>
          <a:ln>
            <a:solidFill>
              <a:schemeClr val="accent1">
                <a:lumMod val="75000"/>
              </a:schemeClr>
            </a:solidFill>
          </a:ln>
        </p:spPr>
        <p:txBody>
          <a:bodyPr wrap="square" rtlCol="0">
            <a:normAutofit/>
          </a:bodyPr>
          <a:lstStyle/>
          <a:p>
            <a:r>
              <a:rPr lang="en-US" altLang="zh-CN" sz="3200" b="1" i="1">
                <a:solidFill>
                  <a:schemeClr val="lt1"/>
                </a:solidFill>
                <a:latin typeface="+mn-lt"/>
                <a:ea typeface="+mn-ea"/>
              </a:rPr>
              <a:t> Lead in</a:t>
            </a:r>
            <a:endParaRPr lang="en-US" altLang="zh-CN" sz="3200" b="1" i="1">
              <a:solidFill>
                <a:schemeClr val="lt1"/>
              </a:solidFill>
              <a:latin typeface="+mn-lt"/>
              <a:ea typeface="+mn-ea"/>
            </a:endParaRPr>
          </a:p>
        </p:txBody>
      </p:sp>
      <p:sp>
        <p:nvSpPr>
          <p:cNvPr id="4" name="文本框 3"/>
          <p:cNvSpPr txBox="1"/>
          <p:nvPr/>
        </p:nvSpPr>
        <p:spPr>
          <a:xfrm>
            <a:off x="191135" y="981075"/>
            <a:ext cx="13308330" cy="1076325"/>
          </a:xfrm>
          <a:prstGeom prst="rect">
            <a:avLst/>
          </a:prstGeom>
          <a:noFill/>
        </p:spPr>
        <p:txBody>
          <a:bodyPr wrap="square" rtlCol="0">
            <a:spAutoFit/>
          </a:bodyPr>
          <a:p>
            <a:r>
              <a:rPr lang="en-US" altLang="zh-CN" sz="3200" b="1" i="1">
                <a:latin typeface="Times New Roman" panose="02020603050405020304" charset="0"/>
                <a:cs typeface="Times New Roman" panose="02020603050405020304" charset="0"/>
              </a:rPr>
              <a:t>If you could only put one thing first in </a:t>
            </a:r>
            <a:r>
              <a:rPr lang="en-US" altLang="zh-CN" sz="3200" b="1" i="1">
                <a:solidFill>
                  <a:srgbClr val="FF0000"/>
                </a:solidFill>
                <a:latin typeface="Times New Roman" panose="02020603050405020304" charset="0"/>
                <a:cs typeface="Times New Roman" panose="02020603050405020304" charset="0"/>
              </a:rPr>
              <a:t>university</a:t>
            </a:r>
            <a:r>
              <a:rPr lang="en-US" altLang="zh-CN" sz="3200" b="1" i="1">
                <a:latin typeface="Times New Roman" panose="02020603050405020304" charset="0"/>
                <a:cs typeface="Times New Roman" panose="02020603050405020304" charset="0"/>
              </a:rPr>
              <a:t> — study, socializing, </a:t>
            </a:r>
            <a:endParaRPr lang="en-US" altLang="zh-CN" sz="3200" b="1" i="1">
              <a:latin typeface="Times New Roman" panose="02020603050405020304" charset="0"/>
              <a:cs typeface="Times New Roman" panose="02020603050405020304" charset="0"/>
            </a:endParaRPr>
          </a:p>
          <a:p>
            <a:r>
              <a:rPr lang="en-US" altLang="zh-CN" sz="3200" b="1" i="1">
                <a:latin typeface="Times New Roman" panose="02020603050405020304" charset="0"/>
                <a:cs typeface="Times New Roman" panose="02020603050405020304" charset="0"/>
              </a:rPr>
              <a:t>or sleep— which would you choose? And why?</a:t>
            </a:r>
            <a:endParaRPr lang="en-US" altLang="zh-CN" sz="3200" b="1" i="1">
              <a:latin typeface="Times New Roman" panose="02020603050405020304" charset="0"/>
              <a:cs typeface="Times New Roman" panose="02020603050405020304" charset="0"/>
            </a:endParaRPr>
          </a:p>
        </p:txBody>
      </p:sp>
      <p:pic>
        <p:nvPicPr>
          <p:cNvPr id="5" name="图片 4"/>
          <p:cNvPicPr/>
          <p:nvPr/>
        </p:nvPicPr>
        <p:blipFill>
          <a:blip r:embed="rId2"/>
          <a:stretch>
            <a:fillRect/>
          </a:stretch>
        </p:blipFill>
        <p:spPr>
          <a:xfrm>
            <a:off x="263525" y="2773680"/>
            <a:ext cx="3549015" cy="3351530"/>
          </a:xfrm>
          <a:prstGeom prst="rect">
            <a:avLst/>
          </a:prstGeom>
        </p:spPr>
      </p:pic>
      <p:pic>
        <p:nvPicPr>
          <p:cNvPr id="6" name="图片 5"/>
          <p:cNvPicPr/>
          <p:nvPr/>
        </p:nvPicPr>
        <p:blipFill>
          <a:blip r:embed="rId3"/>
          <a:stretch>
            <a:fillRect/>
          </a:stretch>
        </p:blipFill>
        <p:spPr>
          <a:xfrm>
            <a:off x="3359785" y="2773680"/>
            <a:ext cx="5057775" cy="3352165"/>
          </a:xfrm>
          <a:prstGeom prst="rect">
            <a:avLst/>
          </a:prstGeom>
        </p:spPr>
      </p:pic>
      <p:pic>
        <p:nvPicPr>
          <p:cNvPr id="7" name="图片 6"/>
          <p:cNvPicPr/>
          <p:nvPr/>
        </p:nvPicPr>
        <p:blipFill>
          <a:blip r:embed="rId4"/>
          <a:stretch>
            <a:fillRect/>
          </a:stretch>
        </p:blipFill>
        <p:spPr>
          <a:xfrm>
            <a:off x="7607935" y="2773680"/>
            <a:ext cx="4460875" cy="339280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18745" y="1052195"/>
            <a:ext cx="12011660" cy="2015490"/>
          </a:xfrm>
          <a:prstGeom prst="rect">
            <a:avLst/>
          </a:prstGeom>
          <a:noFill/>
          <a:ln>
            <a:solidFill>
              <a:schemeClr val="tx1"/>
            </a:solidFill>
          </a:ln>
        </p:spPr>
        <p:txBody>
          <a:bodyPr wrap="square" rtlCol="0">
            <a:noAutofit/>
          </a:bodyPr>
          <a:lstStyle/>
          <a:p>
            <a:pPr indent="457200">
              <a:lnSpc>
                <a:spcPct val="110000"/>
              </a:lnSpc>
            </a:pPr>
            <a:r>
              <a:rPr lang="en-US" altLang="zh-CN" sz="2800">
                <a:latin typeface="Times New Roman" panose="02020603050405020304" charset="0"/>
                <a:ea typeface="楷体" panose="02010609060101010101" charset="-122"/>
                <a:cs typeface="Times New Roman" panose="02020603050405020304" charset="0"/>
              </a:rPr>
              <a:t> </a:t>
            </a:r>
            <a:r>
              <a:rPr lang="zh-CN" altLang="en-US" sz="2800">
                <a:latin typeface="Times New Roman" panose="02020603050405020304" charset="0"/>
                <a:ea typeface="楷体" panose="02010609060101010101" charset="-122"/>
                <a:cs typeface="Times New Roman" panose="02020603050405020304" charset="0"/>
              </a:rPr>
              <a:t>你校英文报</a:t>
            </a:r>
            <a:r>
              <a:rPr lang="en-US" altLang="zh-CN" sz="2800">
                <a:latin typeface="Times New Roman" panose="02020603050405020304" charset="0"/>
                <a:ea typeface="楷体" panose="02010609060101010101" charset="-122"/>
                <a:cs typeface="Times New Roman" panose="02020603050405020304" charset="0"/>
              </a:rPr>
              <a:t>opinion</a:t>
            </a:r>
            <a:r>
              <a:rPr lang="zh-CN" altLang="en-US" sz="2800">
                <a:latin typeface="Times New Roman" panose="02020603050405020304" charset="0"/>
                <a:ea typeface="楷体" panose="02010609060101010101" charset="-122"/>
                <a:cs typeface="Times New Roman" panose="02020603050405020304" charset="0"/>
              </a:rPr>
              <a:t>栏目正在征稿，要求同学们思考在未来的大学生活中，学习(</a:t>
            </a:r>
            <a:r>
              <a:rPr lang="en-US" altLang="zh-CN" sz="2800">
                <a:latin typeface="Times New Roman" panose="02020603050405020304" charset="0"/>
                <a:ea typeface="楷体" panose="02010609060101010101" charset="-122"/>
                <a:cs typeface="Times New Roman" panose="02020603050405020304" charset="0"/>
              </a:rPr>
              <a:t>Study）</a:t>
            </a:r>
            <a:r>
              <a:rPr lang="en-US" altLang="zh-CN" sz="2800">
                <a:latin typeface="Times New Roman" panose="02020603050405020304" charset="0"/>
                <a:ea typeface="楷体" panose="02010609060101010101" charset="-122"/>
                <a:cs typeface="Times New Roman" panose="02020603050405020304" charset="0"/>
                <a:sym typeface="+mn-ea"/>
              </a:rPr>
              <a:t>、</a:t>
            </a:r>
            <a:r>
              <a:rPr lang="zh-CN" altLang="en-US" sz="2800">
                <a:latin typeface="Times New Roman" panose="02020603050405020304" charset="0"/>
                <a:ea typeface="楷体" panose="02010609060101010101" charset="-122"/>
                <a:cs typeface="Times New Roman" panose="02020603050405020304" charset="0"/>
              </a:rPr>
              <a:t>社交(</a:t>
            </a:r>
            <a:r>
              <a:rPr lang="en-US" altLang="zh-CN" sz="2800">
                <a:latin typeface="Times New Roman" panose="02020603050405020304" charset="0"/>
                <a:ea typeface="楷体" panose="02010609060101010101" charset="-122"/>
                <a:cs typeface="Times New Roman" panose="02020603050405020304" charset="0"/>
              </a:rPr>
              <a:t>Socialize) 、</a:t>
            </a:r>
            <a:r>
              <a:rPr lang="zh-CN" altLang="en-US" sz="2800">
                <a:latin typeface="Times New Roman" panose="02020603050405020304" charset="0"/>
                <a:ea typeface="楷体" panose="02010609060101010101" charset="-122"/>
                <a:cs typeface="Times New Roman" panose="02020603050405020304" charset="0"/>
              </a:rPr>
              <a:t>睡眠(</a:t>
            </a:r>
            <a:r>
              <a:rPr lang="en-US" altLang="zh-CN" sz="2800">
                <a:latin typeface="Times New Roman" panose="02020603050405020304" charset="0"/>
                <a:ea typeface="楷体" panose="02010609060101010101" charset="-122"/>
                <a:cs typeface="Times New Roman" panose="02020603050405020304" charset="0"/>
              </a:rPr>
              <a:t>Sleep)</a:t>
            </a:r>
            <a:r>
              <a:rPr lang="zh-CN" altLang="en-US" sz="2800">
                <a:latin typeface="Times New Roman" panose="02020603050405020304" charset="0"/>
                <a:ea typeface="楷体" panose="02010609060101010101" charset="-122"/>
                <a:cs typeface="Times New Roman" panose="02020603050405020304" charset="0"/>
              </a:rPr>
              <a:t>的重要性排序。为此请你写一篇文章投稿，说明你的观点并陈述理由。</a:t>
            </a:r>
            <a:endParaRPr lang="zh-CN" altLang="en-US" sz="2800">
              <a:latin typeface="Times New Roman" panose="02020603050405020304" charset="0"/>
              <a:ea typeface="楷体" panose="02010609060101010101" charset="-122"/>
              <a:cs typeface="Times New Roman" panose="02020603050405020304" charset="0"/>
              <a:sym typeface="+mn-ea"/>
            </a:endParaRPr>
          </a:p>
        </p:txBody>
      </p:sp>
      <p:sp>
        <p:nvSpPr>
          <p:cNvPr id="22" name="文本框 21"/>
          <p:cNvSpPr txBox="1"/>
          <p:nvPr>
            <p:custDataLst>
              <p:tags r:id="rId1"/>
            </p:custDataLst>
          </p:nvPr>
        </p:nvSpPr>
        <p:spPr>
          <a:xfrm>
            <a:off x="335280" y="116205"/>
            <a:ext cx="4564380" cy="583565"/>
          </a:xfrm>
          <a:prstGeom prst="rect">
            <a:avLst/>
          </a:prstGeom>
          <a:solidFill>
            <a:schemeClr val="accent1">
              <a:lumMod val="75000"/>
            </a:schemeClr>
          </a:solidFill>
          <a:ln>
            <a:solidFill>
              <a:schemeClr val="accent1">
                <a:lumMod val="75000"/>
              </a:schemeClr>
            </a:solidFill>
          </a:ln>
        </p:spPr>
        <p:txBody>
          <a:bodyPr wrap="square" rtlCol="0">
            <a:normAutofit/>
          </a:bodyPr>
          <a:lstStyle/>
          <a:p>
            <a:r>
              <a:rPr lang="en-US" altLang="zh-CN" sz="3200" b="1" i="1">
                <a:solidFill>
                  <a:schemeClr val="lt1"/>
                </a:solidFill>
                <a:latin typeface="+mn-lt"/>
                <a:ea typeface="+mn-ea"/>
              </a:rPr>
              <a:t> Raise your questions</a:t>
            </a:r>
            <a:endParaRPr lang="en-US" altLang="zh-CN" sz="3200" b="1" i="1">
              <a:solidFill>
                <a:schemeClr val="lt1"/>
              </a:solidFill>
              <a:latin typeface="+mn-lt"/>
              <a:ea typeface="+mn-ea"/>
            </a:endParaRPr>
          </a:p>
        </p:txBody>
      </p:sp>
      <p:sp>
        <p:nvSpPr>
          <p:cNvPr id="17" name="文本框 16"/>
          <p:cNvSpPr txBox="1"/>
          <p:nvPr/>
        </p:nvSpPr>
        <p:spPr>
          <a:xfrm>
            <a:off x="3215640" y="2492375"/>
            <a:ext cx="5646420" cy="539115"/>
          </a:xfrm>
          <a:prstGeom prst="rect">
            <a:avLst/>
          </a:prstGeom>
          <a:noFill/>
        </p:spPr>
        <p:txBody>
          <a:bodyPr wrap="square" rtlCol="0" anchor="t">
            <a:noAutofit/>
          </a:bodyPr>
          <a:p>
            <a:r>
              <a:rPr lang="en-US" altLang="zh-CN" sz="2800" b="1">
                <a:latin typeface="Times New Roman" panose="02020603050405020304" charset="0"/>
                <a:cs typeface="Times New Roman" panose="02020603050405020304" charset="0"/>
                <a:sym typeface="+mn-ea"/>
              </a:rPr>
              <a:t>Ranking of Your College Essentials</a:t>
            </a:r>
            <a:endParaRPr lang="en-US" altLang="zh-CN" sz="2800" b="1">
              <a:latin typeface="Times New Roman" panose="02020603050405020304" charset="0"/>
              <a:cs typeface="Times New Roman" panose="02020603050405020304" charset="0"/>
              <a:sym typeface="+mn-ea"/>
            </a:endParaRPr>
          </a:p>
        </p:txBody>
      </p:sp>
      <p:sp>
        <p:nvSpPr>
          <p:cNvPr id="3" name="文本框 2"/>
          <p:cNvSpPr txBox="1"/>
          <p:nvPr/>
        </p:nvSpPr>
        <p:spPr>
          <a:xfrm>
            <a:off x="262890" y="3756025"/>
            <a:ext cx="11697335" cy="2491740"/>
          </a:xfrm>
          <a:prstGeom prst="rect">
            <a:avLst/>
          </a:prstGeom>
          <a:noFill/>
        </p:spPr>
        <p:txBody>
          <a:bodyPr wrap="square" rtlCol="0">
            <a:spAutoFit/>
          </a:bodyPr>
          <a:p>
            <a:pPr marL="457200" indent="-457200" defTabSz="7919720">
              <a:lnSpc>
                <a:spcPct val="130000"/>
              </a:lnSpc>
              <a:buFont typeface="+mj-ea"/>
              <a:buAutoNum type="circleNumDbPlain"/>
            </a:pPr>
            <a:r>
              <a:rPr lang="en-US" altLang="zh-CN" sz="2000">
                <a:solidFill>
                  <a:schemeClr val="accent2">
                    <a:lumMod val="60000"/>
                    <a:lumOff val="40000"/>
                  </a:schemeClr>
                </a:solidFill>
                <a:latin typeface="Times New Roman" panose="02020603050405020304" charset="0"/>
                <a:cs typeface="Times New Roman" panose="02020603050405020304" charset="0"/>
              </a:rPr>
              <a:t>What abilities do the test designers intend to assess?	  (Testing Intent</a:t>
            </a:r>
            <a:r>
              <a:rPr lang="zh-CN" altLang="en-US" sz="2000">
                <a:solidFill>
                  <a:schemeClr val="accent2">
                    <a:lumMod val="60000"/>
                    <a:lumOff val="40000"/>
                  </a:schemeClr>
                </a:solidFill>
                <a:latin typeface="Times New Roman" panose="02020603050405020304" charset="0"/>
                <a:cs typeface="Times New Roman" panose="02020603050405020304" charset="0"/>
              </a:rPr>
              <a:t>命题意图 </a:t>
            </a:r>
            <a:r>
              <a:rPr lang="en-US" altLang="zh-CN" sz="2000">
                <a:solidFill>
                  <a:schemeClr val="accent2">
                    <a:lumMod val="60000"/>
                    <a:lumOff val="40000"/>
                  </a:schemeClr>
                </a:solidFill>
                <a:latin typeface="Times New Roman" panose="02020603050405020304" charset="0"/>
                <a:cs typeface="Times New Roman" panose="02020603050405020304" charset="0"/>
              </a:rPr>
              <a:t>)</a:t>
            </a:r>
            <a:endParaRPr lang="en-US" altLang="zh-CN" sz="2000">
              <a:solidFill>
                <a:schemeClr val="accent2">
                  <a:lumMod val="60000"/>
                  <a:lumOff val="40000"/>
                </a:schemeClr>
              </a:solidFill>
              <a:latin typeface="Times New Roman" panose="02020603050405020304" charset="0"/>
              <a:cs typeface="Times New Roman" panose="02020603050405020304" charset="0"/>
            </a:endParaRPr>
          </a:p>
          <a:p>
            <a:pPr marL="457200" indent="-457200" defTabSz="7919720">
              <a:lnSpc>
                <a:spcPct val="130000"/>
              </a:lnSpc>
              <a:buFont typeface="+mj-ea"/>
              <a:buAutoNum type="circleNumDbPlain"/>
            </a:pPr>
            <a:r>
              <a:rPr lang="en-US" altLang="zh-CN" sz="2000">
                <a:solidFill>
                  <a:schemeClr val="accent5">
                    <a:lumMod val="50000"/>
                  </a:schemeClr>
                </a:solidFill>
                <a:latin typeface="Times New Roman" panose="02020603050405020304" charset="0"/>
                <a:cs typeface="Times New Roman" panose="02020603050405020304" charset="0"/>
              </a:rPr>
              <a:t>What is the purpose of writing this submission?	  (Writing Purpose</a:t>
            </a:r>
            <a:r>
              <a:rPr lang="zh-CN" altLang="en-US" sz="2000">
                <a:solidFill>
                  <a:schemeClr val="accent5">
                    <a:lumMod val="50000"/>
                  </a:schemeClr>
                </a:solidFill>
                <a:latin typeface="Times New Roman" panose="02020603050405020304" charset="0"/>
                <a:cs typeface="Times New Roman" panose="02020603050405020304" charset="0"/>
                <a:sym typeface="+mn-ea"/>
              </a:rPr>
              <a:t>写作意图</a:t>
            </a:r>
            <a:r>
              <a:rPr lang="en-US" altLang="zh-CN" sz="2000">
                <a:solidFill>
                  <a:schemeClr val="accent5">
                    <a:lumMod val="50000"/>
                  </a:schemeClr>
                </a:solidFill>
                <a:latin typeface="Times New Roman" panose="02020603050405020304" charset="0"/>
                <a:cs typeface="Times New Roman" panose="02020603050405020304" charset="0"/>
                <a:sym typeface="+mn-ea"/>
              </a:rPr>
              <a:t>)</a:t>
            </a:r>
            <a:endParaRPr lang="en-US" altLang="zh-CN" sz="2000">
              <a:solidFill>
                <a:schemeClr val="accent5">
                  <a:lumMod val="50000"/>
                </a:schemeClr>
              </a:solidFill>
              <a:latin typeface="Times New Roman" panose="02020603050405020304" charset="0"/>
              <a:cs typeface="Times New Roman" panose="02020603050405020304" charset="0"/>
              <a:sym typeface="+mn-ea"/>
            </a:endParaRPr>
          </a:p>
          <a:p>
            <a:pPr marL="457200" indent="-457200" defTabSz="7919720">
              <a:lnSpc>
                <a:spcPct val="130000"/>
              </a:lnSpc>
              <a:buFont typeface="+mj-ea"/>
              <a:buAutoNum type="circleNumDbPlain"/>
            </a:pPr>
            <a:r>
              <a:rPr lang="en-US" altLang="zh-CN" sz="2000">
                <a:solidFill>
                  <a:schemeClr val="accent5">
                    <a:lumMod val="50000"/>
                  </a:schemeClr>
                </a:solidFill>
                <a:latin typeface="Times New Roman" panose="02020603050405020304" charset="0"/>
                <a:cs typeface="Times New Roman" panose="02020603050405020304" charset="0"/>
                <a:sym typeface="+mn-ea"/>
              </a:rPr>
              <a:t>Who is the target reader? What are their expectations?	  (Audience Awareness</a:t>
            </a:r>
            <a:r>
              <a:rPr lang="zh-CN" altLang="en-US" sz="2000">
                <a:solidFill>
                  <a:schemeClr val="accent5">
                    <a:lumMod val="50000"/>
                  </a:schemeClr>
                </a:solidFill>
                <a:latin typeface="Times New Roman" panose="02020603050405020304" charset="0"/>
                <a:cs typeface="Times New Roman" panose="02020603050405020304" charset="0"/>
                <a:sym typeface="+mn-ea"/>
              </a:rPr>
              <a:t>读者意识</a:t>
            </a:r>
            <a:r>
              <a:rPr lang="en-US" altLang="zh-CN" sz="2000">
                <a:solidFill>
                  <a:schemeClr val="accent5">
                    <a:lumMod val="50000"/>
                  </a:schemeClr>
                </a:solidFill>
                <a:latin typeface="Times New Roman" panose="02020603050405020304" charset="0"/>
                <a:cs typeface="Times New Roman" panose="02020603050405020304" charset="0"/>
                <a:sym typeface="+mn-ea"/>
              </a:rPr>
              <a:t>)</a:t>
            </a:r>
            <a:endParaRPr lang="en-US" altLang="zh-CN" sz="2000">
              <a:solidFill>
                <a:schemeClr val="accent5">
                  <a:lumMod val="50000"/>
                </a:schemeClr>
              </a:solidFill>
              <a:latin typeface="Times New Roman" panose="02020603050405020304" charset="0"/>
              <a:cs typeface="Times New Roman" panose="02020603050405020304" charset="0"/>
              <a:sym typeface="+mn-ea"/>
            </a:endParaRPr>
          </a:p>
          <a:p>
            <a:pPr marL="457200" indent="-457200" defTabSz="7919720">
              <a:lnSpc>
                <a:spcPct val="130000"/>
              </a:lnSpc>
              <a:buFont typeface="+mj-ea"/>
              <a:buAutoNum type="circleNumDbPlain"/>
            </a:pPr>
            <a:r>
              <a:rPr lang="en-US" altLang="zh-CN" sz="2000">
                <a:solidFill>
                  <a:schemeClr val="accent5">
                    <a:lumMod val="50000"/>
                  </a:schemeClr>
                </a:solidFill>
                <a:latin typeface="Times New Roman" panose="02020603050405020304" charset="0"/>
                <a:cs typeface="Times New Roman" panose="02020603050405020304" charset="0"/>
                <a:sym typeface="+mn-ea"/>
              </a:rPr>
              <a:t>How should Study, Socialize, and Sleep be prioritized in future university life?</a:t>
            </a:r>
            <a:r>
              <a:rPr lang="zh-CN" altLang="en-US" sz="2000">
                <a:solidFill>
                  <a:schemeClr val="accent5">
                    <a:lumMod val="50000"/>
                  </a:schemeClr>
                </a:solidFill>
                <a:latin typeface="Times New Roman" panose="02020603050405020304" charset="0"/>
                <a:cs typeface="Times New Roman" panose="02020603050405020304" charset="0"/>
                <a:sym typeface="+mn-ea"/>
              </a:rPr>
              <a:t> </a:t>
            </a:r>
            <a:r>
              <a:rPr lang="en-US" altLang="zh-CN" sz="2000">
                <a:solidFill>
                  <a:schemeClr val="accent5">
                    <a:lumMod val="50000"/>
                  </a:schemeClr>
                </a:solidFill>
                <a:latin typeface="Times New Roman" panose="02020603050405020304" charset="0"/>
                <a:cs typeface="Times New Roman" panose="02020603050405020304" charset="0"/>
                <a:sym typeface="+mn-ea"/>
              </a:rPr>
              <a:t>(Content Decision</a:t>
            </a:r>
            <a:r>
              <a:rPr lang="zh-CN" altLang="en-US" sz="2000">
                <a:solidFill>
                  <a:schemeClr val="accent5">
                    <a:lumMod val="50000"/>
                  </a:schemeClr>
                </a:solidFill>
                <a:latin typeface="Times New Roman" panose="02020603050405020304" charset="0"/>
                <a:cs typeface="Times New Roman" panose="02020603050405020304" charset="0"/>
                <a:sym typeface="+mn-ea"/>
              </a:rPr>
              <a:t>内容决策</a:t>
            </a:r>
            <a:r>
              <a:rPr lang="en-US" altLang="zh-CN" sz="2000">
                <a:solidFill>
                  <a:schemeClr val="accent5">
                    <a:lumMod val="50000"/>
                  </a:schemeClr>
                </a:solidFill>
                <a:latin typeface="Times New Roman" panose="02020603050405020304" charset="0"/>
                <a:cs typeface="Times New Roman" panose="02020603050405020304" charset="0"/>
                <a:sym typeface="+mn-ea"/>
              </a:rPr>
              <a:t>)</a:t>
            </a:r>
            <a:endParaRPr lang="en-US" altLang="zh-CN" sz="2000">
              <a:solidFill>
                <a:schemeClr val="accent5">
                  <a:lumMod val="50000"/>
                </a:schemeClr>
              </a:solidFill>
              <a:latin typeface="Times New Roman" panose="02020603050405020304" charset="0"/>
              <a:cs typeface="Times New Roman" panose="02020603050405020304" charset="0"/>
              <a:sym typeface="+mn-ea"/>
            </a:endParaRPr>
          </a:p>
          <a:p>
            <a:pPr marL="457200" indent="-457200" defTabSz="7919720">
              <a:lnSpc>
                <a:spcPct val="130000"/>
              </a:lnSpc>
              <a:buFont typeface="+mj-ea"/>
              <a:buAutoNum type="circleNumDbPlain"/>
            </a:pPr>
            <a:r>
              <a:rPr lang="en-US" altLang="zh-CN" sz="2000">
                <a:solidFill>
                  <a:srgbClr val="FF0000"/>
                </a:solidFill>
                <a:latin typeface="Times New Roman" panose="02020603050405020304" charset="0"/>
                <a:cs typeface="Times New Roman" panose="02020603050405020304" charset="0"/>
                <a:sym typeface="+mn-ea"/>
              </a:rPr>
              <a:t>What structure should the article follow?</a:t>
            </a:r>
            <a:r>
              <a:rPr lang="zh-CN" altLang="en-US" sz="2000">
                <a:solidFill>
                  <a:srgbClr val="FF0000"/>
                </a:solidFill>
                <a:latin typeface="Times New Roman" panose="02020603050405020304" charset="0"/>
                <a:cs typeface="Times New Roman" panose="02020603050405020304" charset="0"/>
                <a:sym typeface="+mn-ea"/>
              </a:rPr>
              <a:t> </a:t>
            </a:r>
            <a:r>
              <a:rPr lang="en-US" altLang="zh-CN" sz="2000">
                <a:solidFill>
                  <a:srgbClr val="FF0000"/>
                </a:solidFill>
                <a:latin typeface="Times New Roman" panose="02020603050405020304" charset="0"/>
                <a:cs typeface="Times New Roman" panose="02020603050405020304" charset="0"/>
                <a:sym typeface="+mn-ea"/>
              </a:rPr>
              <a:t>	  (Structure Design</a:t>
            </a:r>
            <a:r>
              <a:rPr lang="zh-CN" altLang="en-US" sz="2000">
                <a:solidFill>
                  <a:srgbClr val="FF0000"/>
                </a:solidFill>
                <a:latin typeface="Times New Roman" panose="02020603050405020304" charset="0"/>
                <a:cs typeface="Times New Roman" panose="02020603050405020304" charset="0"/>
                <a:sym typeface="+mn-ea"/>
              </a:rPr>
              <a:t>结构设计</a:t>
            </a:r>
            <a:r>
              <a:rPr lang="en-US" altLang="zh-CN" sz="2000">
                <a:solidFill>
                  <a:srgbClr val="FF0000"/>
                </a:solidFill>
                <a:latin typeface="Times New Roman" panose="02020603050405020304" charset="0"/>
                <a:cs typeface="Times New Roman" panose="02020603050405020304" charset="0"/>
                <a:sym typeface="+mn-ea"/>
              </a:rPr>
              <a:t>)</a:t>
            </a:r>
            <a:endParaRPr lang="en-US" altLang="zh-CN" sz="2000">
              <a:solidFill>
                <a:srgbClr val="FF0000"/>
              </a:solidFill>
              <a:latin typeface="Times New Roman" panose="02020603050405020304" charset="0"/>
              <a:cs typeface="Times New Roman" panose="02020603050405020304" charset="0"/>
              <a:sym typeface="+mn-ea"/>
            </a:endParaRPr>
          </a:p>
          <a:p>
            <a:pPr marL="457200" indent="-457200" defTabSz="7919720">
              <a:lnSpc>
                <a:spcPct val="130000"/>
              </a:lnSpc>
              <a:buFont typeface="+mj-ea"/>
              <a:buAutoNum type="circleNumDbPlain"/>
            </a:pPr>
            <a:r>
              <a:rPr lang="en-US" altLang="zh-CN" sz="2000">
                <a:solidFill>
                  <a:srgbClr val="FF0000"/>
                </a:solidFill>
                <a:latin typeface="Times New Roman" panose="02020603050405020304" charset="0"/>
                <a:cs typeface="Times New Roman" panose="02020603050405020304" charset="0"/>
                <a:sym typeface="+mn-ea"/>
              </a:rPr>
              <a:t>Which tense, person, and tone should be used?	  (Language Expression</a:t>
            </a:r>
            <a:r>
              <a:rPr lang="zh-CN" altLang="en-US" sz="2000">
                <a:solidFill>
                  <a:srgbClr val="FF0000"/>
                </a:solidFill>
                <a:latin typeface="Times New Roman" panose="02020603050405020304" charset="0"/>
                <a:cs typeface="Times New Roman" panose="02020603050405020304" charset="0"/>
                <a:sym typeface="+mn-ea"/>
              </a:rPr>
              <a:t>语言表达</a:t>
            </a:r>
            <a:r>
              <a:rPr lang="en-US" altLang="zh-CN" sz="2000">
                <a:solidFill>
                  <a:srgbClr val="FF0000"/>
                </a:solidFill>
                <a:latin typeface="Times New Roman" panose="02020603050405020304" charset="0"/>
                <a:cs typeface="Times New Roman" panose="02020603050405020304" charset="0"/>
                <a:sym typeface="+mn-ea"/>
              </a:rPr>
              <a:t>)</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6" name="文本框 5"/>
          <p:cNvSpPr txBox="1"/>
          <p:nvPr/>
        </p:nvSpPr>
        <p:spPr>
          <a:xfrm>
            <a:off x="263525" y="3251835"/>
            <a:ext cx="2910205" cy="398780"/>
          </a:xfrm>
          <a:prstGeom prst="rect">
            <a:avLst/>
          </a:prstGeom>
          <a:solidFill>
            <a:schemeClr val="accent2">
              <a:lumMod val="40000"/>
              <a:lumOff val="60000"/>
            </a:schemeClr>
          </a:solidFill>
        </p:spPr>
        <p:txBody>
          <a:bodyPr wrap="square">
            <a:spAutoFit/>
          </a:bodyPr>
          <a:p>
            <a:pPr marL="0" indent="0"/>
            <a:r>
              <a:rPr lang="en-US" altLang="zh-CN" sz="2000" b="1">
                <a:solidFill>
                  <a:srgbClr val="0F1115"/>
                </a:solidFill>
                <a:latin typeface="quote-cjk-patch"/>
                <a:ea typeface="quote-cjk-patch"/>
              </a:rPr>
              <a:t>What is being tested?</a:t>
            </a:r>
            <a:endParaRPr lang="en-US" altLang="zh-CN" sz="2000" b="1">
              <a:solidFill>
                <a:srgbClr val="0F1115"/>
              </a:solidFill>
              <a:latin typeface="quote-cjk-patch"/>
              <a:ea typeface="quote-cjk-patch"/>
            </a:endParaRPr>
          </a:p>
        </p:txBody>
      </p:sp>
      <p:sp>
        <p:nvSpPr>
          <p:cNvPr id="7" name="文本框 6"/>
          <p:cNvSpPr txBox="1"/>
          <p:nvPr/>
        </p:nvSpPr>
        <p:spPr>
          <a:xfrm>
            <a:off x="4511675" y="3249930"/>
            <a:ext cx="2326005" cy="398780"/>
          </a:xfrm>
          <a:prstGeom prst="rect">
            <a:avLst/>
          </a:prstGeom>
          <a:solidFill>
            <a:schemeClr val="accent5">
              <a:lumMod val="50000"/>
            </a:schemeClr>
          </a:solidFill>
        </p:spPr>
        <p:txBody>
          <a:bodyPr wrap="square">
            <a:spAutoFit/>
          </a:bodyPr>
          <a:p>
            <a:pPr lvl="0" algn="l">
              <a:buClrTx/>
              <a:buSzTx/>
              <a:buFontTx/>
            </a:pPr>
            <a:r>
              <a:rPr lang="en-US" altLang="zh-CN" sz="2000" b="1">
                <a:solidFill>
                  <a:srgbClr val="0F1115"/>
                </a:solidFill>
                <a:latin typeface="quote-cjk-patch"/>
                <a:ea typeface="quote-cjk-patch"/>
                <a:sym typeface="+mn-ea"/>
              </a:rPr>
              <a:t>What to write?</a:t>
            </a:r>
            <a:endParaRPr lang="en-US" altLang="zh-CN" sz="2000" b="1">
              <a:solidFill>
                <a:srgbClr val="0F1115"/>
              </a:solidFill>
              <a:latin typeface="quote-cjk-patch"/>
              <a:ea typeface="quote-cjk-patch"/>
              <a:sym typeface="+mn-ea"/>
            </a:endParaRPr>
          </a:p>
        </p:txBody>
      </p:sp>
      <p:sp>
        <p:nvSpPr>
          <p:cNvPr id="8" name="文本框 7"/>
          <p:cNvSpPr txBox="1"/>
          <p:nvPr/>
        </p:nvSpPr>
        <p:spPr>
          <a:xfrm>
            <a:off x="8688070" y="3181350"/>
            <a:ext cx="2227580" cy="398780"/>
          </a:xfrm>
          <a:prstGeom prst="rect">
            <a:avLst/>
          </a:prstGeom>
          <a:solidFill>
            <a:srgbClr val="C00000"/>
          </a:solidFill>
        </p:spPr>
        <p:txBody>
          <a:bodyPr wrap="square">
            <a:spAutoFit/>
          </a:bodyPr>
          <a:p>
            <a:pPr lvl="0" algn="l">
              <a:buClrTx/>
              <a:buSzTx/>
              <a:buFontTx/>
            </a:pPr>
            <a:r>
              <a:rPr lang="en-US" altLang="zh-CN" sz="2000" b="1">
                <a:solidFill>
                  <a:srgbClr val="0F1115"/>
                </a:solidFill>
                <a:latin typeface="quote-cjk-patch"/>
                <a:ea typeface="quote-cjk-patch"/>
                <a:sym typeface="+mn-ea"/>
              </a:rPr>
              <a:t>How to write?</a:t>
            </a:r>
            <a:endParaRPr lang="en-US" altLang="zh-CN" sz="2000" b="1">
              <a:solidFill>
                <a:srgbClr val="0F1115"/>
              </a:solidFill>
              <a:latin typeface="quote-cjk-patch"/>
              <a:ea typeface="quote-cjk-patch"/>
              <a:sym typeface="+mn-ea"/>
            </a:endParaRPr>
          </a:p>
        </p:txBody>
      </p:sp>
      <p:sp>
        <p:nvSpPr>
          <p:cNvPr id="9" name="右箭头 8"/>
          <p:cNvSpPr/>
          <p:nvPr/>
        </p:nvSpPr>
        <p:spPr>
          <a:xfrm>
            <a:off x="3287395" y="3357245"/>
            <a:ext cx="1080135" cy="215900"/>
          </a:xfrm>
          <a:prstGeom prst="right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右箭头 9"/>
          <p:cNvSpPr/>
          <p:nvPr/>
        </p:nvSpPr>
        <p:spPr>
          <a:xfrm>
            <a:off x="7176135" y="3357245"/>
            <a:ext cx="1080135" cy="215900"/>
          </a:xfrm>
          <a:prstGeom prst="right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blinds(horizontal)">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blinds(horizontal)">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blinds(horizontal)">
                                      <p:cBhvr>
                                        <p:cTn id="47" dur="500"/>
                                        <p:tgtEl>
                                          <p:spTgt spid="7"/>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blinds(horizontal)">
                                      <p:cBhvr>
                                        <p:cTn id="52" dur="500"/>
                                        <p:tgtEl>
                                          <p:spTgt spid="10"/>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blinds(horizontal)">
                                      <p:cBhvr>
                                        <p:cTn id="5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animBg="1"/>
      <p:bldP spid="9" grpId="0" animBg="1"/>
      <p:bldP spid="7" grpId="0" animBg="1"/>
      <p:bldP spid="10"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783205" y="45085"/>
            <a:ext cx="11323320" cy="650875"/>
          </a:xfrm>
          <a:prstGeom prst="rect">
            <a:avLst/>
          </a:prstGeom>
          <a:noFill/>
        </p:spPr>
        <p:txBody>
          <a:bodyPr wrap="square" rtlCol="0" anchor="t">
            <a:spAutoFit/>
          </a:bodyPr>
          <a:p>
            <a:pPr marL="457200" indent="-457200" defTabSz="7919720">
              <a:lnSpc>
                <a:spcPct val="130000"/>
              </a:lnSpc>
              <a:buFont typeface="+mj-ea"/>
              <a:buAutoNum type="circleNumDbPlain"/>
            </a:pPr>
            <a:r>
              <a:rPr lang="en-US" altLang="zh-CN" sz="2800">
                <a:solidFill>
                  <a:schemeClr val="accent2">
                    <a:lumMod val="60000"/>
                    <a:lumOff val="40000"/>
                  </a:schemeClr>
                </a:solidFill>
                <a:latin typeface="Times New Roman" panose="02020603050405020304" charset="0"/>
                <a:cs typeface="Times New Roman" panose="02020603050405020304" charset="0"/>
                <a:sym typeface="+mn-ea"/>
              </a:rPr>
              <a:t>What abilities do the test designers intend to assess? </a:t>
            </a:r>
            <a:endParaRPr lang="en-US" altLang="zh-CN" sz="2800">
              <a:solidFill>
                <a:schemeClr val="accent2">
                  <a:lumMod val="60000"/>
                  <a:lumOff val="40000"/>
                </a:schemeClr>
              </a:solidFill>
              <a:latin typeface="Times New Roman" panose="02020603050405020304" charset="0"/>
              <a:cs typeface="Times New Roman" panose="02020603050405020304" charset="0"/>
              <a:sym typeface="+mn-ea"/>
            </a:endParaRPr>
          </a:p>
        </p:txBody>
      </p:sp>
      <p:sp>
        <p:nvSpPr>
          <p:cNvPr id="4" name="文本框 3"/>
          <p:cNvSpPr txBox="1"/>
          <p:nvPr/>
        </p:nvSpPr>
        <p:spPr>
          <a:xfrm>
            <a:off x="407035" y="116840"/>
            <a:ext cx="2171700" cy="521970"/>
          </a:xfrm>
          <a:prstGeom prst="rect">
            <a:avLst/>
          </a:prstGeom>
          <a:solidFill>
            <a:schemeClr val="accent1"/>
          </a:solidFill>
        </p:spPr>
        <p:txBody>
          <a:bodyPr wrap="square" rtlCol="0">
            <a:spAutoFit/>
          </a:bodyPr>
          <a:p>
            <a:r>
              <a:rPr lang="en-US" altLang="zh-CN" sz="2800">
                <a:solidFill>
                  <a:schemeClr val="accent2">
                    <a:lumMod val="60000"/>
                    <a:lumOff val="40000"/>
                  </a:schemeClr>
                </a:solidFill>
                <a:latin typeface="Times New Roman" panose="02020603050405020304" charset="0"/>
                <a:cs typeface="Times New Roman" panose="02020603050405020304" charset="0"/>
                <a:sym typeface="+mn-ea"/>
              </a:rPr>
              <a:t>Testing Intent</a:t>
            </a:r>
            <a:endParaRPr lang="zh-CN" altLang="en-US" sz="2800">
              <a:solidFill>
                <a:schemeClr val="accent2">
                  <a:lumMod val="60000"/>
                  <a:lumOff val="40000"/>
                </a:schemeClr>
              </a:solidFill>
              <a:latin typeface="Times New Roman" panose="02020603050405020304" charset="0"/>
              <a:cs typeface="Times New Roman" panose="02020603050405020304" charset="0"/>
            </a:endParaRPr>
          </a:p>
        </p:txBody>
      </p:sp>
      <p:sp>
        <p:nvSpPr>
          <p:cNvPr id="87" name="任意多边形: 形状 135"/>
          <p:cNvSpPr/>
          <p:nvPr>
            <p:custDataLst>
              <p:tags r:id="rId1"/>
            </p:custDataLst>
          </p:nvPr>
        </p:nvSpPr>
        <p:spPr>
          <a:xfrm>
            <a:off x="2845435" y="3916363"/>
            <a:ext cx="256540" cy="762635"/>
          </a:xfrm>
          <a:custGeom>
            <a:avLst/>
            <a:gdLst>
              <a:gd name="connsiteX0" fmla="*/ 76200 w 76200"/>
              <a:gd name="connsiteY0" fmla="*/ 0 h 226694"/>
              <a:gd name="connsiteX1" fmla="*/ 76200 w 76200"/>
              <a:gd name="connsiteY1" fmla="*/ 150495 h 226694"/>
              <a:gd name="connsiteX2" fmla="*/ 0 w 76200"/>
              <a:gd name="connsiteY2" fmla="*/ 226695 h 226694"/>
              <a:gd name="connsiteX3" fmla="*/ 0 w 76200"/>
              <a:gd name="connsiteY3" fmla="*/ 76200 h 226694"/>
              <a:gd name="connsiteX4" fmla="*/ 76200 w 76200"/>
              <a:gd name="connsiteY4" fmla="*/ 0 h 226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226694">
                <a:moveTo>
                  <a:pt x="76200" y="0"/>
                </a:moveTo>
                <a:lnTo>
                  <a:pt x="76200" y="150495"/>
                </a:lnTo>
                <a:cubicBezTo>
                  <a:pt x="46387" y="180213"/>
                  <a:pt x="29718" y="196977"/>
                  <a:pt x="0" y="226695"/>
                </a:cubicBezTo>
                <a:lnTo>
                  <a:pt x="0" y="76200"/>
                </a:lnTo>
                <a:cubicBezTo>
                  <a:pt x="29718" y="46482"/>
                  <a:pt x="46387" y="29718"/>
                  <a:pt x="76200" y="0"/>
                </a:cubicBezTo>
                <a:close/>
              </a:path>
            </a:pathLst>
          </a:custGeom>
          <a:solidFill>
            <a:srgbClr val="D9D9D9">
              <a:alpha val="60000"/>
            </a:srgb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sym typeface="+mn-ea"/>
            </a:endParaRPr>
          </a:p>
        </p:txBody>
      </p:sp>
      <p:sp>
        <p:nvSpPr>
          <p:cNvPr id="88" name="任意多边形: 形状 136"/>
          <p:cNvSpPr/>
          <p:nvPr>
            <p:custDataLst>
              <p:tags r:id="rId2"/>
            </p:custDataLst>
          </p:nvPr>
        </p:nvSpPr>
        <p:spPr>
          <a:xfrm>
            <a:off x="4837430" y="3409633"/>
            <a:ext cx="256540" cy="762635"/>
          </a:xfrm>
          <a:custGeom>
            <a:avLst/>
            <a:gdLst>
              <a:gd name="connsiteX0" fmla="*/ 76200 w 76200"/>
              <a:gd name="connsiteY0" fmla="*/ 0 h 226695"/>
              <a:gd name="connsiteX1" fmla="*/ 76200 w 76200"/>
              <a:gd name="connsiteY1" fmla="*/ 150495 h 226695"/>
              <a:gd name="connsiteX2" fmla="*/ 0 w 76200"/>
              <a:gd name="connsiteY2" fmla="*/ 226695 h 226695"/>
              <a:gd name="connsiteX3" fmla="*/ 0 w 76200"/>
              <a:gd name="connsiteY3" fmla="*/ 76200 h 226695"/>
              <a:gd name="connsiteX4" fmla="*/ 76200 w 76200"/>
              <a:gd name="connsiteY4" fmla="*/ 0 h 2266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226695">
                <a:moveTo>
                  <a:pt x="76200" y="0"/>
                </a:moveTo>
                <a:lnTo>
                  <a:pt x="76200" y="150495"/>
                </a:lnTo>
                <a:cubicBezTo>
                  <a:pt x="46387" y="180213"/>
                  <a:pt x="29718" y="196977"/>
                  <a:pt x="0" y="226695"/>
                </a:cubicBezTo>
                <a:lnTo>
                  <a:pt x="0" y="76200"/>
                </a:lnTo>
                <a:cubicBezTo>
                  <a:pt x="29718" y="46482"/>
                  <a:pt x="46387" y="29718"/>
                  <a:pt x="76200" y="0"/>
                </a:cubicBezTo>
                <a:close/>
              </a:path>
            </a:pathLst>
          </a:custGeom>
          <a:solidFill>
            <a:srgbClr val="D9D9D9">
              <a:alpha val="60000"/>
            </a:srgb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sym typeface="+mn-ea"/>
            </a:endParaRPr>
          </a:p>
        </p:txBody>
      </p:sp>
      <p:sp>
        <p:nvSpPr>
          <p:cNvPr id="89" name="任意多边形: 形状 137"/>
          <p:cNvSpPr/>
          <p:nvPr>
            <p:custDataLst>
              <p:tags r:id="rId3"/>
            </p:custDataLst>
          </p:nvPr>
        </p:nvSpPr>
        <p:spPr>
          <a:xfrm>
            <a:off x="6826885" y="2903538"/>
            <a:ext cx="256540" cy="762635"/>
          </a:xfrm>
          <a:custGeom>
            <a:avLst/>
            <a:gdLst>
              <a:gd name="connsiteX0" fmla="*/ 76200 w 76200"/>
              <a:gd name="connsiteY0" fmla="*/ 0 h 226694"/>
              <a:gd name="connsiteX1" fmla="*/ 76200 w 76200"/>
              <a:gd name="connsiteY1" fmla="*/ 150495 h 226694"/>
              <a:gd name="connsiteX2" fmla="*/ 0 w 76200"/>
              <a:gd name="connsiteY2" fmla="*/ 226695 h 226694"/>
              <a:gd name="connsiteX3" fmla="*/ 0 w 76200"/>
              <a:gd name="connsiteY3" fmla="*/ 76200 h 226694"/>
              <a:gd name="connsiteX4" fmla="*/ 76200 w 76200"/>
              <a:gd name="connsiteY4" fmla="*/ 0 h 226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226694">
                <a:moveTo>
                  <a:pt x="76200" y="0"/>
                </a:moveTo>
                <a:lnTo>
                  <a:pt x="76200" y="150495"/>
                </a:lnTo>
                <a:cubicBezTo>
                  <a:pt x="46482" y="180213"/>
                  <a:pt x="29813" y="196977"/>
                  <a:pt x="0" y="226695"/>
                </a:cubicBezTo>
                <a:lnTo>
                  <a:pt x="0" y="76200"/>
                </a:lnTo>
                <a:cubicBezTo>
                  <a:pt x="29813" y="46482"/>
                  <a:pt x="46482" y="29718"/>
                  <a:pt x="76200" y="0"/>
                </a:cubicBezTo>
                <a:close/>
              </a:path>
            </a:pathLst>
          </a:custGeom>
          <a:solidFill>
            <a:srgbClr val="D9D9D9">
              <a:alpha val="60000"/>
            </a:srgb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sym typeface="+mn-ea"/>
            </a:endParaRPr>
          </a:p>
        </p:txBody>
      </p:sp>
      <p:sp>
        <p:nvSpPr>
          <p:cNvPr id="90" name="任意多边形: 形状 138"/>
          <p:cNvSpPr/>
          <p:nvPr>
            <p:custDataLst>
              <p:tags r:id="rId4"/>
            </p:custDataLst>
          </p:nvPr>
        </p:nvSpPr>
        <p:spPr>
          <a:xfrm>
            <a:off x="8816975" y="2396808"/>
            <a:ext cx="256540" cy="762635"/>
          </a:xfrm>
          <a:custGeom>
            <a:avLst/>
            <a:gdLst>
              <a:gd name="connsiteX0" fmla="*/ 76200 w 76200"/>
              <a:gd name="connsiteY0" fmla="*/ 0 h 226694"/>
              <a:gd name="connsiteX1" fmla="*/ 76200 w 76200"/>
              <a:gd name="connsiteY1" fmla="*/ 150495 h 226694"/>
              <a:gd name="connsiteX2" fmla="*/ 0 w 76200"/>
              <a:gd name="connsiteY2" fmla="*/ 226695 h 226694"/>
              <a:gd name="connsiteX3" fmla="*/ 0 w 76200"/>
              <a:gd name="connsiteY3" fmla="*/ 76200 h 226694"/>
              <a:gd name="connsiteX4" fmla="*/ 76200 w 76200"/>
              <a:gd name="connsiteY4" fmla="*/ 0 h 226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226694">
                <a:moveTo>
                  <a:pt x="76200" y="0"/>
                </a:moveTo>
                <a:lnTo>
                  <a:pt x="76200" y="150495"/>
                </a:lnTo>
                <a:cubicBezTo>
                  <a:pt x="46482" y="180213"/>
                  <a:pt x="29813" y="196977"/>
                  <a:pt x="0" y="226695"/>
                </a:cubicBezTo>
                <a:lnTo>
                  <a:pt x="0" y="76200"/>
                </a:lnTo>
                <a:cubicBezTo>
                  <a:pt x="29813" y="46482"/>
                  <a:pt x="46482" y="29718"/>
                  <a:pt x="76200" y="0"/>
                </a:cubicBezTo>
                <a:close/>
              </a:path>
            </a:pathLst>
          </a:custGeom>
          <a:solidFill>
            <a:srgbClr val="D9D9D9">
              <a:alpha val="60000"/>
            </a:srgb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sym typeface="+mn-ea"/>
            </a:endParaRPr>
          </a:p>
        </p:txBody>
      </p:sp>
      <p:sp>
        <p:nvSpPr>
          <p:cNvPr id="91" name="任意多边形: 形状 139"/>
          <p:cNvSpPr/>
          <p:nvPr>
            <p:custDataLst>
              <p:tags r:id="rId5"/>
            </p:custDataLst>
          </p:nvPr>
        </p:nvSpPr>
        <p:spPr>
          <a:xfrm>
            <a:off x="855980" y="4422458"/>
            <a:ext cx="256540" cy="762635"/>
          </a:xfrm>
          <a:custGeom>
            <a:avLst/>
            <a:gdLst>
              <a:gd name="connsiteX0" fmla="*/ 76200 w 76199"/>
              <a:gd name="connsiteY0" fmla="*/ 0 h 226694"/>
              <a:gd name="connsiteX1" fmla="*/ 76200 w 76199"/>
              <a:gd name="connsiteY1" fmla="*/ 150495 h 226694"/>
              <a:gd name="connsiteX2" fmla="*/ 0 w 76199"/>
              <a:gd name="connsiteY2" fmla="*/ 226695 h 226694"/>
              <a:gd name="connsiteX3" fmla="*/ 0 w 76199"/>
              <a:gd name="connsiteY3" fmla="*/ 76200 h 226694"/>
              <a:gd name="connsiteX4" fmla="*/ 76200 w 76199"/>
              <a:gd name="connsiteY4" fmla="*/ 0 h 226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99" h="226694">
                <a:moveTo>
                  <a:pt x="76200" y="0"/>
                </a:moveTo>
                <a:lnTo>
                  <a:pt x="76200" y="150495"/>
                </a:lnTo>
                <a:cubicBezTo>
                  <a:pt x="46482" y="180213"/>
                  <a:pt x="29813" y="196977"/>
                  <a:pt x="0" y="226695"/>
                </a:cubicBezTo>
                <a:lnTo>
                  <a:pt x="0" y="76200"/>
                </a:lnTo>
                <a:cubicBezTo>
                  <a:pt x="29813" y="46482"/>
                  <a:pt x="46482" y="29718"/>
                  <a:pt x="76200" y="0"/>
                </a:cubicBezTo>
                <a:close/>
              </a:path>
            </a:pathLst>
          </a:custGeom>
          <a:solidFill>
            <a:srgbClr val="D9D9D9">
              <a:alpha val="60000"/>
            </a:srgb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2" name="正文"/>
          <p:cNvSpPr txBox="1"/>
          <p:nvPr>
            <p:custDataLst>
              <p:tags r:id="rId6"/>
            </p:custDataLst>
          </p:nvPr>
        </p:nvSpPr>
        <p:spPr>
          <a:xfrm>
            <a:off x="1150620" y="4725670"/>
            <a:ext cx="1771015" cy="895350"/>
          </a:xfrm>
          <a:prstGeom prst="rect">
            <a:avLst/>
          </a:prstGeom>
          <a:noFill/>
        </p:spPr>
        <p:txBody>
          <a:bodyPr wrap="square" lIns="0" tIns="0" rIns="0" bIns="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ct val="140000"/>
              </a:lnSpc>
              <a:spcBef>
                <a:spcPct val="0"/>
              </a:spcBef>
              <a:spcAft>
                <a:spcPct val="0"/>
              </a:spcAft>
            </a:pPr>
            <a:r>
              <a:rPr lang="en-US" altLang="zh-CN" sz="1600" b="1">
                <a:sym typeface="+mn-ea"/>
              </a:rPr>
              <a:t>Make a clear choice. </a:t>
            </a:r>
            <a:r>
              <a:rPr lang="en-US" altLang="zh-CN" sz="1600" b="1">
                <a:solidFill>
                  <a:srgbClr val="FF0000"/>
                </a:solidFill>
                <a:sym typeface="+mn-ea"/>
              </a:rPr>
              <a:t>Don't say "all are equally important."</a:t>
            </a:r>
            <a:endParaRPr lang="en-US" altLang="zh-CN" sz="1600" b="1" dirty="0">
              <a:solidFill>
                <a:srgbClr val="FF0000"/>
              </a:solidFill>
              <a:uFillTx/>
              <a:latin typeface="+mn-ea"/>
              <a:cs typeface="+mn-ea"/>
              <a:sym typeface="+mn-ea"/>
            </a:endParaRPr>
          </a:p>
        </p:txBody>
      </p:sp>
      <p:sp>
        <p:nvSpPr>
          <p:cNvPr id="93" name="标题"/>
          <p:cNvSpPr txBox="1"/>
          <p:nvPr>
            <p:custDataLst>
              <p:tags r:id="rId7"/>
            </p:custDataLst>
          </p:nvPr>
        </p:nvSpPr>
        <p:spPr>
          <a:xfrm>
            <a:off x="1320165" y="3153410"/>
            <a:ext cx="1317625" cy="270510"/>
          </a:xfrm>
          <a:prstGeom prst="rect">
            <a:avLst/>
          </a:prstGeom>
          <a:noFill/>
        </p:spPr>
        <p:txBody>
          <a:bodyPr wrap="square" lIns="0" tIns="0" rIns="0" bIns="0" rtlCol="0" anchor="b">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20000"/>
              </a:lnSpc>
              <a:buClrTx/>
              <a:buSzTx/>
              <a:buFontTx/>
            </a:pPr>
            <a:r>
              <a:rPr lang="en-US" altLang="zh-CN" sz="2000" b="1">
                <a:sym typeface="+mn-ea"/>
              </a:rPr>
              <a:t>Logical thinking</a:t>
            </a:r>
            <a:endParaRPr lang="en-US" altLang="zh-CN" sz="2000" b="1" dirty="0">
              <a:solidFill>
                <a:schemeClr val="accent1"/>
              </a:solidFill>
              <a:uFillTx/>
              <a:latin typeface="+mn-ea"/>
              <a:sym typeface="+mn-ea"/>
            </a:endParaRPr>
          </a:p>
        </p:txBody>
      </p:sp>
      <p:sp>
        <p:nvSpPr>
          <p:cNvPr id="94" name="正文"/>
          <p:cNvSpPr txBox="1"/>
          <p:nvPr>
            <p:custDataLst>
              <p:tags r:id="rId8"/>
            </p:custDataLst>
          </p:nvPr>
        </p:nvSpPr>
        <p:spPr>
          <a:xfrm>
            <a:off x="3071495" y="4221480"/>
            <a:ext cx="1794510" cy="895350"/>
          </a:xfrm>
          <a:prstGeom prst="rect">
            <a:avLst/>
          </a:prstGeom>
          <a:noFill/>
        </p:spPr>
        <p:txBody>
          <a:bodyPr wrap="square" lIns="0" tIns="0" rIns="0" bIns="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auto">
              <a:lnSpc>
                <a:spcPct val="140000"/>
              </a:lnSpc>
              <a:buClrTx/>
              <a:buSzTx/>
              <a:buFontTx/>
            </a:pPr>
            <a:r>
              <a:rPr lang="en-US" altLang="zh-CN" sz="1600" b="1">
                <a:sym typeface="+mn-ea"/>
              </a:rPr>
              <a:t>Show </a:t>
            </a:r>
            <a:r>
              <a:rPr lang="en-US" altLang="zh-CN" sz="1600" b="1">
                <a:solidFill>
                  <a:srgbClr val="FF0000"/>
                </a:solidFill>
                <a:sym typeface="+mn-ea"/>
              </a:rPr>
              <a:t>what you believe matters most</a:t>
            </a:r>
            <a:r>
              <a:rPr lang="en-US" altLang="zh-CN" sz="1600" b="1">
                <a:sym typeface="+mn-ea"/>
              </a:rPr>
              <a:t> in university life.</a:t>
            </a:r>
            <a:endParaRPr lang="en-US" altLang="zh-CN" sz="1600" b="1">
              <a:sym typeface="+mn-ea"/>
            </a:endParaRPr>
          </a:p>
          <a:p>
            <a:pPr lvl="0" algn="ctr" fontAlgn="auto">
              <a:lnSpc>
                <a:spcPct val="140000"/>
              </a:lnSpc>
              <a:buClrTx/>
              <a:buSzTx/>
              <a:buFontTx/>
            </a:pPr>
            <a:endParaRPr lang="en-US" altLang="zh-CN" sz="1600" b="1">
              <a:sym typeface="+mn-ea"/>
            </a:endParaRPr>
          </a:p>
        </p:txBody>
      </p:sp>
      <p:sp>
        <p:nvSpPr>
          <p:cNvPr id="95" name="标题"/>
          <p:cNvSpPr txBox="1"/>
          <p:nvPr>
            <p:custDataLst>
              <p:tags r:id="rId9"/>
            </p:custDataLst>
          </p:nvPr>
        </p:nvSpPr>
        <p:spPr>
          <a:xfrm>
            <a:off x="3101975" y="2573973"/>
            <a:ext cx="1501775" cy="270510"/>
          </a:xfrm>
          <a:prstGeom prst="rect">
            <a:avLst/>
          </a:prstGeom>
          <a:noFill/>
        </p:spPr>
        <p:txBody>
          <a:bodyPr wrap="square" lIns="0" tIns="0" rIns="0" bIns="0" rtlCol="0" anchor="b">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20000"/>
              </a:lnSpc>
              <a:buClrTx/>
              <a:buSzTx/>
              <a:buFontTx/>
            </a:pPr>
            <a:r>
              <a:rPr lang="en-US" altLang="zh-CN" sz="2000" b="1">
                <a:sym typeface="+mn-ea"/>
              </a:rPr>
              <a:t>Value judgment</a:t>
            </a:r>
            <a:endParaRPr lang="en-US" altLang="zh-CN" sz="2000" b="1">
              <a:sym typeface="+mn-ea"/>
            </a:endParaRPr>
          </a:p>
        </p:txBody>
      </p:sp>
      <p:sp>
        <p:nvSpPr>
          <p:cNvPr id="96" name="正文"/>
          <p:cNvSpPr txBox="1"/>
          <p:nvPr>
            <p:custDataLst>
              <p:tags r:id="rId10"/>
            </p:custDataLst>
          </p:nvPr>
        </p:nvSpPr>
        <p:spPr>
          <a:xfrm>
            <a:off x="5375910" y="3742373"/>
            <a:ext cx="1501775" cy="895350"/>
          </a:xfrm>
          <a:prstGeom prst="rect">
            <a:avLst/>
          </a:prstGeom>
          <a:noFill/>
        </p:spPr>
        <p:txBody>
          <a:bodyPr wrap="square" lIns="0" tIns="0" rIns="0" bIns="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auto">
              <a:lnSpc>
                <a:spcPct val="140000"/>
              </a:lnSpc>
              <a:buClrTx/>
              <a:buSzTx/>
              <a:buFontTx/>
            </a:pPr>
            <a:r>
              <a:rPr lang="en-US" altLang="zh-CN" sz="1600" b="1">
                <a:solidFill>
                  <a:srgbClr val="FF0000"/>
                </a:solidFill>
                <a:sym typeface="+mn-ea"/>
              </a:rPr>
              <a:t>Give 1-2 reasons </a:t>
            </a:r>
            <a:r>
              <a:rPr lang="en-US" altLang="zh-CN" sz="1600" b="1">
                <a:sym typeface="+mn-ea"/>
              </a:rPr>
              <a:t>within 100-150 words.</a:t>
            </a:r>
            <a:endParaRPr lang="en-US" altLang="zh-CN" sz="1600" b="1">
              <a:sym typeface="+mn-ea"/>
            </a:endParaRPr>
          </a:p>
          <a:p>
            <a:pPr lvl="0" algn="ctr" fontAlgn="auto">
              <a:lnSpc>
                <a:spcPct val="140000"/>
              </a:lnSpc>
              <a:buClrTx/>
              <a:buSzTx/>
              <a:buFontTx/>
            </a:pPr>
            <a:endParaRPr lang="en-US" altLang="zh-CN" sz="1600" b="1">
              <a:sym typeface="+mn-ea"/>
            </a:endParaRPr>
          </a:p>
        </p:txBody>
      </p:sp>
      <p:sp>
        <p:nvSpPr>
          <p:cNvPr id="98" name="正文"/>
          <p:cNvSpPr txBox="1"/>
          <p:nvPr>
            <p:custDataLst>
              <p:tags r:id="rId11"/>
            </p:custDataLst>
          </p:nvPr>
        </p:nvSpPr>
        <p:spPr>
          <a:xfrm>
            <a:off x="7047865" y="3213100"/>
            <a:ext cx="1973580" cy="1425575"/>
          </a:xfrm>
          <a:prstGeom prst="rect">
            <a:avLst/>
          </a:prstGeom>
          <a:noFill/>
        </p:spPr>
        <p:txBody>
          <a:bodyPr wrap="square" lIns="0" tIns="0" rIns="0" bIns="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auto">
              <a:lnSpc>
                <a:spcPct val="140000"/>
              </a:lnSpc>
              <a:buClrTx/>
              <a:buSzTx/>
              <a:buFontTx/>
            </a:pPr>
            <a:r>
              <a:rPr lang="en-US" altLang="zh-CN" sz="1600" b="1">
                <a:sym typeface="+mn-ea"/>
              </a:rPr>
              <a:t>Use present tense, first person, and words like while, however, therefore.</a:t>
            </a:r>
            <a:endParaRPr lang="en-US" altLang="zh-CN" sz="1600" b="1">
              <a:sym typeface="+mn-ea"/>
            </a:endParaRPr>
          </a:p>
          <a:p>
            <a:pPr lvl="0" algn="ctr" fontAlgn="auto">
              <a:lnSpc>
                <a:spcPct val="140000"/>
              </a:lnSpc>
              <a:buClrTx/>
              <a:buSzTx/>
              <a:buFontTx/>
            </a:pPr>
            <a:endParaRPr lang="en-US" altLang="zh-CN" sz="1600" b="1">
              <a:sym typeface="+mn-ea"/>
            </a:endParaRPr>
          </a:p>
        </p:txBody>
      </p:sp>
      <p:sp>
        <p:nvSpPr>
          <p:cNvPr id="99" name="标题"/>
          <p:cNvSpPr txBox="1"/>
          <p:nvPr>
            <p:custDataLst>
              <p:tags r:id="rId12"/>
            </p:custDataLst>
          </p:nvPr>
        </p:nvSpPr>
        <p:spPr>
          <a:xfrm>
            <a:off x="7201535" y="3587433"/>
            <a:ext cx="1501775" cy="270510"/>
          </a:xfrm>
          <a:prstGeom prst="rect">
            <a:avLst/>
          </a:prstGeom>
          <a:noFill/>
        </p:spPr>
        <p:txBody>
          <a:bodyPr wrap="square" lIns="0" tIns="0" rIns="0" bIns="0" rtlCol="0" anchor="b">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20000"/>
              </a:lnSpc>
              <a:buClrTx/>
              <a:buSzTx/>
              <a:buFontTx/>
            </a:pPr>
            <a:endParaRPr lang="zh-CN" altLang="en-US" b="1" dirty="0">
              <a:solidFill>
                <a:schemeClr val="accent2"/>
              </a:solidFill>
              <a:uFillTx/>
              <a:latin typeface="+mn-ea"/>
              <a:sym typeface="+mn-ea"/>
            </a:endParaRPr>
          </a:p>
        </p:txBody>
      </p:sp>
      <p:sp>
        <p:nvSpPr>
          <p:cNvPr id="100" name="正文"/>
          <p:cNvSpPr txBox="1"/>
          <p:nvPr>
            <p:custDataLst>
              <p:tags r:id="rId13"/>
            </p:custDataLst>
          </p:nvPr>
        </p:nvSpPr>
        <p:spPr>
          <a:xfrm>
            <a:off x="9026525" y="2766695"/>
            <a:ext cx="2158365" cy="895350"/>
          </a:xfrm>
          <a:prstGeom prst="rect">
            <a:avLst/>
          </a:prstGeom>
          <a:noFill/>
        </p:spPr>
        <p:txBody>
          <a:bodyPr wrap="square" lIns="0" tIns="0" rIns="0" bIns="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auto">
              <a:lnSpc>
                <a:spcPct val="140000"/>
              </a:lnSpc>
              <a:buClrTx/>
              <a:buSzTx/>
              <a:buFontTx/>
            </a:pPr>
            <a:r>
              <a:rPr lang="en-US" altLang="zh-CN" sz="1600" b="1">
                <a:solidFill>
                  <a:srgbClr val="FF0000"/>
                </a:solidFill>
                <a:sym typeface="+mn-ea"/>
              </a:rPr>
              <a:t>Think ahead about real choices</a:t>
            </a:r>
            <a:r>
              <a:rPr lang="en-US" altLang="zh-CN" sz="1600" b="1">
                <a:sym typeface="+mn-ea"/>
              </a:rPr>
              <a:t> in university life.</a:t>
            </a:r>
            <a:endParaRPr lang="en-US" altLang="zh-CN" sz="1600" b="1">
              <a:sym typeface="+mn-ea"/>
            </a:endParaRPr>
          </a:p>
          <a:p>
            <a:pPr lvl="0" algn="ctr" fontAlgn="auto">
              <a:lnSpc>
                <a:spcPct val="140000"/>
              </a:lnSpc>
              <a:buClrTx/>
              <a:buSzTx/>
              <a:buFontTx/>
            </a:pPr>
            <a:endParaRPr lang="en-US" altLang="zh-CN" sz="1600" b="1">
              <a:sym typeface="+mn-ea"/>
            </a:endParaRPr>
          </a:p>
        </p:txBody>
      </p:sp>
      <p:sp>
        <p:nvSpPr>
          <p:cNvPr id="101" name="标题"/>
          <p:cNvSpPr txBox="1"/>
          <p:nvPr>
            <p:custDataLst>
              <p:tags r:id="rId14"/>
            </p:custDataLst>
          </p:nvPr>
        </p:nvSpPr>
        <p:spPr>
          <a:xfrm>
            <a:off x="9191625" y="3091498"/>
            <a:ext cx="1501775" cy="270510"/>
          </a:xfrm>
          <a:prstGeom prst="rect">
            <a:avLst/>
          </a:prstGeom>
          <a:noFill/>
        </p:spPr>
        <p:txBody>
          <a:bodyPr wrap="square" lIns="0" tIns="0" rIns="0" bIns="0" rtlCol="0" anchor="b">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20000"/>
              </a:lnSpc>
              <a:buClrTx/>
              <a:buSzTx/>
              <a:buFontTx/>
            </a:pPr>
            <a:endParaRPr lang="zh-CN" altLang="en-US" b="1" dirty="0">
              <a:solidFill>
                <a:schemeClr val="accent1"/>
              </a:solidFill>
              <a:uFillTx/>
              <a:latin typeface="+mn-ea"/>
              <a:sym typeface="+mn-ea"/>
            </a:endParaRPr>
          </a:p>
        </p:txBody>
      </p:sp>
      <p:sp>
        <p:nvSpPr>
          <p:cNvPr id="102" name="任意多边形: 形状 130"/>
          <p:cNvSpPr/>
          <p:nvPr>
            <p:custDataLst>
              <p:tags r:id="rId15"/>
            </p:custDataLst>
          </p:nvPr>
        </p:nvSpPr>
        <p:spPr>
          <a:xfrm>
            <a:off x="6826885" y="2903538"/>
            <a:ext cx="1989455" cy="256540"/>
          </a:xfrm>
          <a:custGeom>
            <a:avLst/>
            <a:gdLst>
              <a:gd name="connsiteX0" fmla="*/ 76200 w 591502"/>
              <a:gd name="connsiteY0" fmla="*/ 0 h 76199"/>
              <a:gd name="connsiteX1" fmla="*/ 0 w 591502"/>
              <a:gd name="connsiteY1" fmla="*/ 76200 h 76199"/>
              <a:gd name="connsiteX2" fmla="*/ 591502 w 591502"/>
              <a:gd name="connsiteY2" fmla="*/ 76200 h 76199"/>
              <a:gd name="connsiteX3" fmla="*/ 591502 w 591502"/>
              <a:gd name="connsiteY3" fmla="*/ 0 h 76199"/>
              <a:gd name="connsiteX4" fmla="*/ 76200 w 591502"/>
              <a:gd name="connsiteY4" fmla="*/ 0 h 76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502" h="76199">
                <a:moveTo>
                  <a:pt x="76200" y="0"/>
                </a:moveTo>
                <a:cubicBezTo>
                  <a:pt x="46482" y="29718"/>
                  <a:pt x="29813" y="46482"/>
                  <a:pt x="0" y="76200"/>
                </a:cubicBezTo>
                <a:lnTo>
                  <a:pt x="591502" y="76200"/>
                </a:lnTo>
                <a:lnTo>
                  <a:pt x="591502" y="0"/>
                </a:lnTo>
                <a:lnTo>
                  <a:pt x="76200" y="0"/>
                </a:lnTo>
                <a:close/>
              </a:path>
            </a:pathLst>
          </a:custGeom>
          <a:gradFill>
            <a:gsLst>
              <a:gs pos="100000">
                <a:srgbClr val="F2F2F2"/>
              </a:gs>
              <a:gs pos="0">
                <a:srgbClr val="D9D9D9"/>
              </a:gs>
            </a:gsLst>
            <a:lin ang="18900000" scaled="0"/>
          </a:gradFill>
          <a:ln>
            <a:noFill/>
          </a:ln>
          <a:effectLst/>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103" name="任意多边形: 形状 132"/>
          <p:cNvSpPr/>
          <p:nvPr>
            <p:custDataLst>
              <p:tags r:id="rId16"/>
            </p:custDataLst>
          </p:nvPr>
        </p:nvSpPr>
        <p:spPr>
          <a:xfrm>
            <a:off x="2845435" y="3916363"/>
            <a:ext cx="1989455" cy="256540"/>
          </a:xfrm>
          <a:custGeom>
            <a:avLst/>
            <a:gdLst>
              <a:gd name="connsiteX0" fmla="*/ 76200 w 591502"/>
              <a:gd name="connsiteY0" fmla="*/ 0 h 76200"/>
              <a:gd name="connsiteX1" fmla="*/ 0 w 591502"/>
              <a:gd name="connsiteY1" fmla="*/ 76200 h 76200"/>
              <a:gd name="connsiteX2" fmla="*/ 591503 w 591502"/>
              <a:gd name="connsiteY2" fmla="*/ 76200 h 76200"/>
              <a:gd name="connsiteX3" fmla="*/ 591503 w 591502"/>
              <a:gd name="connsiteY3" fmla="*/ 0 h 76200"/>
              <a:gd name="connsiteX4" fmla="*/ 76200 w 591502"/>
              <a:gd name="connsiteY4" fmla="*/ 0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502" h="76200">
                <a:moveTo>
                  <a:pt x="76200" y="0"/>
                </a:moveTo>
                <a:cubicBezTo>
                  <a:pt x="46482" y="29718"/>
                  <a:pt x="29813" y="46482"/>
                  <a:pt x="0" y="76200"/>
                </a:cubicBezTo>
                <a:lnTo>
                  <a:pt x="591503" y="76200"/>
                </a:lnTo>
                <a:lnTo>
                  <a:pt x="591503" y="0"/>
                </a:lnTo>
                <a:lnTo>
                  <a:pt x="76200" y="0"/>
                </a:lnTo>
                <a:close/>
              </a:path>
            </a:pathLst>
          </a:custGeom>
          <a:gradFill>
            <a:gsLst>
              <a:gs pos="100000">
                <a:srgbClr val="F2F2F2"/>
              </a:gs>
              <a:gs pos="0">
                <a:srgbClr val="D9D9D9"/>
              </a:gs>
            </a:gsLst>
            <a:lin ang="18900000" scaled="0"/>
          </a:gradFill>
          <a:ln>
            <a:noFill/>
          </a:ln>
          <a:effectLst/>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104" name="任意多边形: 形状 133"/>
          <p:cNvSpPr/>
          <p:nvPr>
            <p:custDataLst>
              <p:tags r:id="rId17"/>
            </p:custDataLst>
          </p:nvPr>
        </p:nvSpPr>
        <p:spPr>
          <a:xfrm>
            <a:off x="855980" y="4422458"/>
            <a:ext cx="1989455" cy="256540"/>
          </a:xfrm>
          <a:custGeom>
            <a:avLst/>
            <a:gdLst>
              <a:gd name="connsiteX0" fmla="*/ 76200 w 591502"/>
              <a:gd name="connsiteY0" fmla="*/ 0 h 76199"/>
              <a:gd name="connsiteX1" fmla="*/ 0 w 591502"/>
              <a:gd name="connsiteY1" fmla="*/ 76200 h 76199"/>
              <a:gd name="connsiteX2" fmla="*/ 591503 w 591502"/>
              <a:gd name="connsiteY2" fmla="*/ 76200 h 76199"/>
              <a:gd name="connsiteX3" fmla="*/ 591503 w 591502"/>
              <a:gd name="connsiteY3" fmla="*/ 0 h 76199"/>
              <a:gd name="connsiteX4" fmla="*/ 76200 w 591502"/>
              <a:gd name="connsiteY4" fmla="*/ 0 h 76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502" h="76199">
                <a:moveTo>
                  <a:pt x="76200" y="0"/>
                </a:moveTo>
                <a:cubicBezTo>
                  <a:pt x="46482" y="29718"/>
                  <a:pt x="29813" y="46482"/>
                  <a:pt x="0" y="76200"/>
                </a:cubicBezTo>
                <a:lnTo>
                  <a:pt x="591503" y="76200"/>
                </a:lnTo>
                <a:lnTo>
                  <a:pt x="591503" y="0"/>
                </a:lnTo>
                <a:lnTo>
                  <a:pt x="76200" y="0"/>
                </a:lnTo>
                <a:close/>
              </a:path>
            </a:pathLst>
          </a:custGeom>
          <a:gradFill>
            <a:gsLst>
              <a:gs pos="100000">
                <a:srgbClr val="F2F2F2"/>
              </a:gs>
              <a:gs pos="0">
                <a:srgbClr val="D9D9D9"/>
              </a:gs>
            </a:gsLst>
            <a:lin ang="18900000" scaled="0"/>
          </a:gradFill>
          <a:ln>
            <a:noFill/>
          </a:ln>
          <a:effectLst/>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105" name="任意多边形: 形状 134"/>
          <p:cNvSpPr/>
          <p:nvPr>
            <p:custDataLst>
              <p:tags r:id="rId18"/>
            </p:custDataLst>
          </p:nvPr>
        </p:nvSpPr>
        <p:spPr>
          <a:xfrm>
            <a:off x="-842645" y="4929188"/>
            <a:ext cx="1698910" cy="256540"/>
          </a:xfrm>
          <a:custGeom>
            <a:avLst/>
            <a:gdLst>
              <a:gd name="connsiteX0" fmla="*/ 0 w 591407"/>
              <a:gd name="connsiteY0" fmla="*/ 0 h 76200"/>
              <a:gd name="connsiteX1" fmla="*/ 591407 w 591407"/>
              <a:gd name="connsiteY1" fmla="*/ 0 h 76200"/>
              <a:gd name="connsiteX2" fmla="*/ 591407 w 591407"/>
              <a:gd name="connsiteY2" fmla="*/ 76200 h 76200"/>
              <a:gd name="connsiteX3" fmla="*/ 0 w 591407"/>
              <a:gd name="connsiteY3" fmla="*/ 76200 h 76200"/>
            </a:gdLst>
            <a:ahLst/>
            <a:cxnLst>
              <a:cxn ang="0">
                <a:pos x="connsiteX0" y="connsiteY0"/>
              </a:cxn>
              <a:cxn ang="0">
                <a:pos x="connsiteX1" y="connsiteY1"/>
              </a:cxn>
              <a:cxn ang="0">
                <a:pos x="connsiteX2" y="connsiteY2"/>
              </a:cxn>
              <a:cxn ang="0">
                <a:pos x="connsiteX3" y="connsiteY3"/>
              </a:cxn>
            </a:cxnLst>
            <a:rect l="l" t="t" r="r" b="b"/>
            <a:pathLst>
              <a:path w="2675" h="404">
                <a:moveTo>
                  <a:pt x="0" y="0"/>
                </a:moveTo>
                <a:lnTo>
                  <a:pt x="2675" y="0"/>
                </a:lnTo>
                <a:lnTo>
                  <a:pt x="2675" y="404"/>
                </a:lnTo>
                <a:lnTo>
                  <a:pt x="0" y="404"/>
                </a:lnTo>
                <a:lnTo>
                  <a:pt x="0" y="0"/>
                </a:lnTo>
                <a:close/>
              </a:path>
            </a:pathLst>
          </a:custGeom>
          <a:gradFill>
            <a:gsLst>
              <a:gs pos="100000">
                <a:srgbClr val="F2F2F2"/>
              </a:gs>
              <a:gs pos="0">
                <a:srgbClr val="D9D9D9"/>
              </a:gs>
            </a:gsLst>
            <a:lin ang="18900000" scaled="0"/>
          </a:gradFill>
          <a:ln>
            <a:noFill/>
          </a:ln>
          <a:effectLst/>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106" name="任意多边形: 形状 129"/>
          <p:cNvSpPr/>
          <p:nvPr>
            <p:custDataLst>
              <p:tags r:id="rId19"/>
            </p:custDataLst>
          </p:nvPr>
        </p:nvSpPr>
        <p:spPr>
          <a:xfrm>
            <a:off x="8816975" y="2396808"/>
            <a:ext cx="2532095" cy="256540"/>
          </a:xfrm>
          <a:custGeom>
            <a:avLst/>
            <a:gdLst>
              <a:gd name="connsiteX0" fmla="*/ 76200 w 671893"/>
              <a:gd name="connsiteY0" fmla="*/ 0 h 76200"/>
              <a:gd name="connsiteX1" fmla="*/ 0 w 671893"/>
              <a:gd name="connsiteY1" fmla="*/ 76200 h 76200"/>
              <a:gd name="connsiteX2" fmla="*/ 671894 w 671893"/>
              <a:gd name="connsiteY2" fmla="*/ 76200 h 76200"/>
              <a:gd name="connsiteX3" fmla="*/ 671894 w 671893"/>
              <a:gd name="connsiteY3" fmla="*/ 0 h 76200"/>
              <a:gd name="connsiteX4" fmla="*/ 76200 w 671893"/>
              <a:gd name="connsiteY4" fmla="*/ 0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88" h="404">
                <a:moveTo>
                  <a:pt x="404" y="0"/>
                </a:moveTo>
                <a:lnTo>
                  <a:pt x="1359" y="0"/>
                </a:lnTo>
                <a:lnTo>
                  <a:pt x="3561" y="0"/>
                </a:lnTo>
                <a:lnTo>
                  <a:pt x="3988" y="0"/>
                </a:lnTo>
                <a:lnTo>
                  <a:pt x="3988" y="404"/>
                </a:lnTo>
                <a:lnTo>
                  <a:pt x="3561" y="404"/>
                </a:lnTo>
                <a:lnTo>
                  <a:pt x="955" y="404"/>
                </a:lnTo>
                <a:lnTo>
                  <a:pt x="0" y="404"/>
                </a:lnTo>
                <a:cubicBezTo>
                  <a:pt x="158" y="246"/>
                  <a:pt x="246" y="158"/>
                  <a:pt x="404" y="0"/>
                </a:cubicBezTo>
                <a:close/>
              </a:path>
            </a:pathLst>
          </a:custGeom>
          <a:gradFill>
            <a:gsLst>
              <a:gs pos="100000">
                <a:srgbClr val="F2F2F2"/>
              </a:gs>
              <a:gs pos="0">
                <a:srgbClr val="D9D9D9"/>
              </a:gs>
            </a:gsLst>
            <a:lin ang="18900000" scaled="0"/>
          </a:gradFill>
          <a:ln>
            <a:noFill/>
          </a:ln>
          <a:effectLst/>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107" name="椭圆 106"/>
          <p:cNvSpPr/>
          <p:nvPr>
            <p:custDataLst>
              <p:tags r:id="rId20"/>
            </p:custDataLst>
          </p:nvPr>
        </p:nvSpPr>
        <p:spPr>
          <a:xfrm>
            <a:off x="1614170" y="3532823"/>
            <a:ext cx="734695" cy="734695"/>
          </a:xfrm>
          <a:prstGeom prst="ellipse">
            <a:avLst/>
          </a:prstGeom>
          <a:solidFill>
            <a:schemeClr val="accent1"/>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en-US" altLang="zh-CN" sz="4000" b="1">
              <a:solidFill>
                <a:srgbClr val="FFFFFF"/>
              </a:solidFill>
              <a:sym typeface="+mn-ea"/>
            </a:endParaRPr>
          </a:p>
        </p:txBody>
      </p:sp>
      <p:sp>
        <p:nvSpPr>
          <p:cNvPr id="108" name="椭圆 107"/>
          <p:cNvSpPr/>
          <p:nvPr>
            <p:custDataLst>
              <p:tags r:id="rId21"/>
            </p:custDataLst>
          </p:nvPr>
        </p:nvSpPr>
        <p:spPr>
          <a:xfrm>
            <a:off x="3604260" y="3036888"/>
            <a:ext cx="734695" cy="734695"/>
          </a:xfrm>
          <a:prstGeom prst="ellipse">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109" name="椭圆 108"/>
          <p:cNvSpPr/>
          <p:nvPr>
            <p:custDataLst>
              <p:tags r:id="rId22"/>
            </p:custDataLst>
          </p:nvPr>
        </p:nvSpPr>
        <p:spPr>
          <a:xfrm>
            <a:off x="7584440" y="2045018"/>
            <a:ext cx="734695" cy="734695"/>
          </a:xfrm>
          <a:prstGeom prst="ellipse">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110" name="椭圆 109"/>
          <p:cNvSpPr/>
          <p:nvPr>
            <p:custDataLst>
              <p:tags r:id="rId23"/>
            </p:custDataLst>
          </p:nvPr>
        </p:nvSpPr>
        <p:spPr>
          <a:xfrm>
            <a:off x="9574530" y="1549083"/>
            <a:ext cx="734695" cy="734695"/>
          </a:xfrm>
          <a:prstGeom prst="ellipse">
            <a:avLst/>
          </a:prstGeom>
          <a:solidFill>
            <a:schemeClr val="accent1"/>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en-US" altLang="zh-CN" sz="4000" b="1">
              <a:solidFill>
                <a:srgbClr val="FFFFFF"/>
              </a:solidFill>
              <a:sym typeface="+mn-ea"/>
            </a:endParaRPr>
          </a:p>
        </p:txBody>
      </p:sp>
      <p:sp>
        <p:nvSpPr>
          <p:cNvPr id="111" name="任意多边形: 形状 131"/>
          <p:cNvSpPr/>
          <p:nvPr>
            <p:custDataLst>
              <p:tags r:id="rId24"/>
            </p:custDataLst>
          </p:nvPr>
        </p:nvSpPr>
        <p:spPr>
          <a:xfrm>
            <a:off x="4837430" y="3409633"/>
            <a:ext cx="1989455" cy="256540"/>
          </a:xfrm>
          <a:custGeom>
            <a:avLst/>
            <a:gdLst>
              <a:gd name="connsiteX0" fmla="*/ 76200 w 591502"/>
              <a:gd name="connsiteY0" fmla="*/ 0 h 76199"/>
              <a:gd name="connsiteX1" fmla="*/ 0 w 591502"/>
              <a:gd name="connsiteY1" fmla="*/ 76200 h 76199"/>
              <a:gd name="connsiteX2" fmla="*/ 591502 w 591502"/>
              <a:gd name="connsiteY2" fmla="*/ 76200 h 76199"/>
              <a:gd name="connsiteX3" fmla="*/ 591502 w 591502"/>
              <a:gd name="connsiteY3" fmla="*/ 0 h 76199"/>
              <a:gd name="connsiteX4" fmla="*/ 76200 w 591502"/>
              <a:gd name="connsiteY4" fmla="*/ 0 h 76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502" h="76199">
                <a:moveTo>
                  <a:pt x="76200" y="0"/>
                </a:moveTo>
                <a:cubicBezTo>
                  <a:pt x="46482" y="29718"/>
                  <a:pt x="29813" y="46482"/>
                  <a:pt x="0" y="76200"/>
                </a:cubicBezTo>
                <a:lnTo>
                  <a:pt x="591502" y="76200"/>
                </a:lnTo>
                <a:lnTo>
                  <a:pt x="591502" y="0"/>
                </a:lnTo>
                <a:lnTo>
                  <a:pt x="76200" y="0"/>
                </a:lnTo>
                <a:close/>
              </a:path>
            </a:pathLst>
          </a:custGeom>
          <a:gradFill>
            <a:gsLst>
              <a:gs pos="100000">
                <a:srgbClr val="F2F2F2"/>
              </a:gs>
              <a:gs pos="0">
                <a:srgbClr val="D9D9D9"/>
              </a:gs>
            </a:gsLst>
            <a:lin ang="18900000" scaled="0"/>
          </a:gradFill>
          <a:ln>
            <a:noFill/>
          </a:ln>
          <a:effectLst/>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pic>
        <p:nvPicPr>
          <p:cNvPr id="112" name="图片 111" descr="考试"/>
          <p:cNvPicPr>
            <a:picLocks noChangeAspect="1"/>
          </p:cNvPicPr>
          <p:nvPr>
            <p:custDataLst>
              <p:tags r:id="rId25"/>
            </p:custDataLst>
          </p:nvPr>
        </p:nvPicPr>
        <p:blipFill>
          <a:blip r:embed="rId26"/>
          <a:stretch>
            <a:fillRect/>
          </a:stretch>
        </p:blipFill>
        <p:spPr>
          <a:xfrm>
            <a:off x="1819910" y="3737928"/>
            <a:ext cx="324000" cy="324000"/>
          </a:xfrm>
          <a:prstGeom prst="rect">
            <a:avLst/>
          </a:prstGeom>
        </p:spPr>
      </p:pic>
      <p:pic>
        <p:nvPicPr>
          <p:cNvPr id="113" name="图片 112" descr="研究主题"/>
          <p:cNvPicPr>
            <a:picLocks noChangeAspect="1"/>
          </p:cNvPicPr>
          <p:nvPr>
            <p:custDataLst>
              <p:tags r:id="rId27"/>
            </p:custDataLst>
          </p:nvPr>
        </p:nvPicPr>
        <p:blipFill>
          <a:blip r:embed="rId28"/>
          <a:stretch>
            <a:fillRect/>
          </a:stretch>
        </p:blipFill>
        <p:spPr>
          <a:xfrm>
            <a:off x="7771765" y="2232343"/>
            <a:ext cx="360000" cy="360000"/>
          </a:xfrm>
          <a:prstGeom prst="rect">
            <a:avLst/>
          </a:prstGeom>
        </p:spPr>
      </p:pic>
      <p:pic>
        <p:nvPicPr>
          <p:cNvPr id="114" name="图片 113" descr="研究创新"/>
          <p:cNvPicPr>
            <a:picLocks noChangeAspect="1"/>
          </p:cNvPicPr>
          <p:nvPr>
            <p:custDataLst>
              <p:tags r:id="rId29"/>
            </p:custDataLst>
          </p:nvPr>
        </p:nvPicPr>
        <p:blipFill>
          <a:blip r:embed="rId30"/>
          <a:stretch>
            <a:fillRect/>
          </a:stretch>
        </p:blipFill>
        <p:spPr>
          <a:xfrm>
            <a:off x="3791585" y="3224213"/>
            <a:ext cx="360000" cy="360000"/>
          </a:xfrm>
          <a:prstGeom prst="rect">
            <a:avLst/>
          </a:prstGeom>
        </p:spPr>
      </p:pic>
      <p:pic>
        <p:nvPicPr>
          <p:cNvPr id="115" name="图片 114" descr="记录"/>
          <p:cNvPicPr>
            <a:picLocks noChangeAspect="1"/>
          </p:cNvPicPr>
          <p:nvPr>
            <p:custDataLst>
              <p:tags r:id="rId31"/>
            </p:custDataLst>
          </p:nvPr>
        </p:nvPicPr>
        <p:blipFill>
          <a:blip r:embed="rId32"/>
          <a:stretch>
            <a:fillRect/>
          </a:stretch>
        </p:blipFill>
        <p:spPr>
          <a:xfrm>
            <a:off x="9780270" y="1754188"/>
            <a:ext cx="324000" cy="324000"/>
          </a:xfrm>
          <a:prstGeom prst="rect">
            <a:avLst/>
          </a:prstGeom>
        </p:spPr>
      </p:pic>
      <p:sp>
        <p:nvSpPr>
          <p:cNvPr id="116" name="椭圆 115"/>
          <p:cNvSpPr/>
          <p:nvPr>
            <p:custDataLst>
              <p:tags r:id="rId33"/>
            </p:custDataLst>
          </p:nvPr>
        </p:nvSpPr>
        <p:spPr>
          <a:xfrm>
            <a:off x="5594350" y="2540953"/>
            <a:ext cx="734695" cy="734695"/>
          </a:xfrm>
          <a:prstGeom prst="ellipse">
            <a:avLst/>
          </a:prstGeom>
          <a:solidFill>
            <a:schemeClr val="accent1"/>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en-US" altLang="zh-CN" sz="4000" b="1">
              <a:solidFill>
                <a:srgbClr val="FFFFFF"/>
              </a:solidFill>
              <a:sym typeface="+mn-ea"/>
            </a:endParaRPr>
          </a:p>
        </p:txBody>
      </p:sp>
      <p:pic>
        <p:nvPicPr>
          <p:cNvPr id="117" name="图片 116" descr="优秀"/>
          <p:cNvPicPr>
            <a:picLocks noChangeAspect="1"/>
          </p:cNvPicPr>
          <p:nvPr>
            <p:custDataLst>
              <p:tags r:id="rId34"/>
            </p:custDataLst>
          </p:nvPr>
        </p:nvPicPr>
        <p:blipFill>
          <a:blip r:embed="rId35"/>
          <a:stretch>
            <a:fillRect/>
          </a:stretch>
        </p:blipFill>
        <p:spPr>
          <a:xfrm>
            <a:off x="5781675" y="2728278"/>
            <a:ext cx="360000" cy="360000"/>
          </a:xfrm>
          <a:prstGeom prst="rect">
            <a:avLst/>
          </a:prstGeom>
        </p:spPr>
      </p:pic>
      <p:sp>
        <p:nvSpPr>
          <p:cNvPr id="118" name="任意多边形: 形状 25"/>
          <p:cNvSpPr/>
          <p:nvPr>
            <p:custDataLst>
              <p:tags r:id="rId36"/>
            </p:custDataLst>
          </p:nvPr>
        </p:nvSpPr>
        <p:spPr>
          <a:xfrm>
            <a:off x="165735" y="3893503"/>
            <a:ext cx="478790" cy="1087120"/>
          </a:xfrm>
          <a:custGeom>
            <a:avLst/>
            <a:gdLst>
              <a:gd name="connsiteX0" fmla="*/ 96328 w 255681"/>
              <a:gd name="connsiteY0" fmla="*/ 237363 h 581341"/>
              <a:gd name="connsiteX1" fmla="*/ 2697 w 255681"/>
              <a:gd name="connsiteY1" fmla="*/ 512445 h 581341"/>
              <a:gd name="connsiteX2" fmla="*/ 35844 w 255681"/>
              <a:gd name="connsiteY2" fmla="*/ 578644 h 581341"/>
              <a:gd name="connsiteX3" fmla="*/ 35844 w 255681"/>
              <a:gd name="connsiteY3" fmla="*/ 578644 h 581341"/>
              <a:gd name="connsiteX4" fmla="*/ 102043 w 255681"/>
              <a:gd name="connsiteY4" fmla="*/ 545497 h 581341"/>
              <a:gd name="connsiteX5" fmla="*/ 190721 w 255681"/>
              <a:gd name="connsiteY5" fmla="*/ 278987 h 581341"/>
              <a:gd name="connsiteX6" fmla="*/ 255681 w 255681"/>
              <a:gd name="connsiteY6" fmla="*/ 30385 h 581341"/>
              <a:gd name="connsiteX7" fmla="*/ 159193 w 255681"/>
              <a:gd name="connsiteY7" fmla="*/ 0 h 581341"/>
              <a:gd name="connsiteX8" fmla="*/ 96233 w 255681"/>
              <a:gd name="connsiteY8" fmla="*/ 237458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681" h="581341">
                <a:moveTo>
                  <a:pt x="96328" y="237363"/>
                </a:moveTo>
                <a:lnTo>
                  <a:pt x="2697" y="512445"/>
                </a:lnTo>
                <a:cubicBezTo>
                  <a:pt x="-6447" y="539877"/>
                  <a:pt x="8412" y="569595"/>
                  <a:pt x="35844" y="578644"/>
                </a:cubicBezTo>
                <a:lnTo>
                  <a:pt x="35844" y="578644"/>
                </a:lnTo>
                <a:cubicBezTo>
                  <a:pt x="63276" y="587788"/>
                  <a:pt x="92994" y="572929"/>
                  <a:pt x="102043" y="545497"/>
                </a:cubicBezTo>
                <a:lnTo>
                  <a:pt x="190721" y="278987"/>
                </a:lnTo>
                <a:lnTo>
                  <a:pt x="255681" y="30385"/>
                </a:lnTo>
                <a:lnTo>
                  <a:pt x="159193" y="0"/>
                </a:lnTo>
                <a:lnTo>
                  <a:pt x="96233" y="237458"/>
                </a:lnTo>
                <a:close/>
              </a:path>
            </a:pathLst>
          </a:custGeom>
          <a:gradFill>
            <a:gsLst>
              <a:gs pos="100000">
                <a:schemeClr val="accent1">
                  <a:lumMod val="20000"/>
                  <a:lumOff val="80000"/>
                  <a:alpha val="100000"/>
                </a:schemeClr>
              </a:gs>
              <a:gs pos="0">
                <a:schemeClr val="accent1">
                  <a:lumMod val="40000"/>
                  <a:lumOff val="60000"/>
                  <a:alpha val="100000"/>
                </a:schemeClr>
              </a:gs>
            </a:gsLst>
            <a:lin ang="189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9" name="任意多边形: 形状 28"/>
          <p:cNvSpPr/>
          <p:nvPr>
            <p:custDataLst>
              <p:tags r:id="rId37"/>
            </p:custDataLst>
          </p:nvPr>
        </p:nvSpPr>
        <p:spPr>
          <a:xfrm>
            <a:off x="150495" y="3036888"/>
            <a:ext cx="1080135" cy="1577975"/>
          </a:xfrm>
          <a:custGeom>
            <a:avLst/>
            <a:gdLst>
              <a:gd name="connsiteX0" fmla="*/ 572105 w 576970"/>
              <a:gd name="connsiteY0" fmla="*/ 786860 h 843519"/>
              <a:gd name="connsiteX1" fmla="*/ 563152 w 576970"/>
              <a:gd name="connsiteY1" fmla="*/ 536448 h 843519"/>
              <a:gd name="connsiteX2" fmla="*/ 562961 w 576970"/>
              <a:gd name="connsiteY2" fmla="*/ 535972 h 843519"/>
              <a:gd name="connsiteX3" fmla="*/ 365889 w 576970"/>
              <a:gd name="connsiteY3" fmla="*/ 404717 h 843519"/>
              <a:gd name="connsiteX4" fmla="*/ 365699 w 576970"/>
              <a:gd name="connsiteY4" fmla="*/ 404241 h 843519"/>
              <a:gd name="connsiteX5" fmla="*/ 374462 w 576970"/>
              <a:gd name="connsiteY5" fmla="*/ 332327 h 843519"/>
              <a:gd name="connsiteX6" fmla="*/ 375224 w 576970"/>
              <a:gd name="connsiteY6" fmla="*/ 331851 h 843519"/>
              <a:gd name="connsiteX7" fmla="*/ 502097 w 576970"/>
              <a:gd name="connsiteY7" fmla="*/ 384048 h 843519"/>
              <a:gd name="connsiteX8" fmla="*/ 571058 w 576970"/>
              <a:gd name="connsiteY8" fmla="*/ 360807 h 843519"/>
              <a:gd name="connsiteX9" fmla="*/ 544483 w 576970"/>
              <a:gd name="connsiteY9" fmla="*/ 288131 h 843519"/>
              <a:gd name="connsiteX10" fmla="*/ 388082 w 576970"/>
              <a:gd name="connsiteY10" fmla="*/ 223742 h 843519"/>
              <a:gd name="connsiteX11" fmla="*/ 387797 w 576970"/>
              <a:gd name="connsiteY11" fmla="*/ 223171 h 843519"/>
              <a:gd name="connsiteX12" fmla="*/ 400179 w 576970"/>
              <a:gd name="connsiteY12" fmla="*/ 121349 h 843519"/>
              <a:gd name="connsiteX13" fmla="*/ 313692 w 576970"/>
              <a:gd name="connsiteY13" fmla="*/ 10954 h 843519"/>
              <a:gd name="connsiteX14" fmla="*/ 223205 w 576970"/>
              <a:gd name="connsiteY14" fmla="*/ 0 h 843519"/>
              <a:gd name="connsiteX15" fmla="*/ 222824 w 576970"/>
              <a:gd name="connsiteY15" fmla="*/ 95 h 843519"/>
              <a:gd name="connsiteX16" fmla="*/ 42515 w 576970"/>
              <a:gd name="connsiteY16" fmla="*/ 141256 h 843519"/>
              <a:gd name="connsiteX17" fmla="*/ 21465 w 576970"/>
              <a:gd name="connsiteY17" fmla="*/ 157734 h 843519"/>
              <a:gd name="connsiteX18" fmla="*/ 21275 w 576970"/>
              <a:gd name="connsiteY18" fmla="*/ 158115 h 843519"/>
              <a:gd name="connsiteX19" fmla="*/ 18417 w 576970"/>
              <a:gd name="connsiteY19" fmla="*/ 181832 h 843519"/>
              <a:gd name="connsiteX20" fmla="*/ 415 w 576970"/>
              <a:gd name="connsiteY20" fmla="*/ 330137 h 843519"/>
              <a:gd name="connsiteX21" fmla="*/ 41182 w 576970"/>
              <a:gd name="connsiteY21" fmla="*/ 390335 h 843519"/>
              <a:gd name="connsiteX22" fmla="*/ 104142 w 576970"/>
              <a:gd name="connsiteY22" fmla="*/ 345377 h 843519"/>
              <a:gd name="connsiteX23" fmla="*/ 120430 w 576970"/>
              <a:gd name="connsiteY23" fmla="*/ 211074 h 843519"/>
              <a:gd name="connsiteX24" fmla="*/ 120620 w 576970"/>
              <a:gd name="connsiteY24" fmla="*/ 210693 h 843519"/>
              <a:gd name="connsiteX25" fmla="*/ 204250 w 576970"/>
              <a:gd name="connsiteY25" fmla="*/ 145161 h 843519"/>
              <a:gd name="connsiteX26" fmla="*/ 205107 w 576970"/>
              <a:gd name="connsiteY26" fmla="*/ 145637 h 843519"/>
              <a:gd name="connsiteX27" fmla="*/ 170055 w 576970"/>
              <a:gd name="connsiteY27" fmla="*/ 434435 h 843519"/>
              <a:gd name="connsiteX28" fmla="*/ 170436 w 576970"/>
              <a:gd name="connsiteY28" fmla="*/ 435007 h 843519"/>
              <a:gd name="connsiteX29" fmla="*/ 279497 w 576970"/>
              <a:gd name="connsiteY29" fmla="*/ 473012 h 843519"/>
              <a:gd name="connsiteX30" fmla="*/ 279593 w 576970"/>
              <a:gd name="connsiteY30" fmla="*/ 473012 h 843519"/>
              <a:gd name="connsiteX31" fmla="*/ 459806 w 576970"/>
              <a:gd name="connsiteY31" fmla="*/ 593122 h 843519"/>
              <a:gd name="connsiteX32" fmla="*/ 459996 w 576970"/>
              <a:gd name="connsiteY32" fmla="*/ 593598 h 843519"/>
              <a:gd name="connsiteX33" fmla="*/ 467426 w 576970"/>
              <a:gd name="connsiteY33" fmla="*/ 792671 h 843519"/>
              <a:gd name="connsiteX34" fmla="*/ 526004 w 576970"/>
              <a:gd name="connsiteY34" fmla="*/ 843153 h 843519"/>
              <a:gd name="connsiteX35" fmla="*/ 572010 w 576970"/>
              <a:gd name="connsiteY35" fmla="*/ 786860 h 84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76970" h="843519">
                <a:moveTo>
                  <a:pt x="572105" y="786860"/>
                </a:moveTo>
                <a:lnTo>
                  <a:pt x="563152" y="536448"/>
                </a:lnTo>
                <a:cubicBezTo>
                  <a:pt x="563152" y="536448"/>
                  <a:pt x="563152" y="536162"/>
                  <a:pt x="562961" y="535972"/>
                </a:cubicBezTo>
                <a:lnTo>
                  <a:pt x="365889" y="404717"/>
                </a:lnTo>
                <a:cubicBezTo>
                  <a:pt x="365889" y="404717"/>
                  <a:pt x="365603" y="404431"/>
                  <a:pt x="365699" y="404241"/>
                </a:cubicBezTo>
                <a:lnTo>
                  <a:pt x="374462" y="332327"/>
                </a:lnTo>
                <a:cubicBezTo>
                  <a:pt x="374462" y="332327"/>
                  <a:pt x="374843" y="331756"/>
                  <a:pt x="375224" y="331851"/>
                </a:cubicBezTo>
                <a:lnTo>
                  <a:pt x="502097" y="384048"/>
                </a:lnTo>
                <a:cubicBezTo>
                  <a:pt x="527624" y="394526"/>
                  <a:pt x="558294" y="385381"/>
                  <a:pt x="571058" y="360807"/>
                </a:cubicBezTo>
                <a:cubicBezTo>
                  <a:pt x="585345" y="333089"/>
                  <a:pt x="572677" y="299752"/>
                  <a:pt x="544483" y="288131"/>
                </a:cubicBezTo>
                <a:lnTo>
                  <a:pt x="388082" y="223742"/>
                </a:lnTo>
                <a:cubicBezTo>
                  <a:pt x="388082" y="223742"/>
                  <a:pt x="387701" y="223457"/>
                  <a:pt x="387797" y="223171"/>
                </a:cubicBezTo>
                <a:lnTo>
                  <a:pt x="400179" y="121349"/>
                </a:lnTo>
                <a:cubicBezTo>
                  <a:pt x="406751" y="66961"/>
                  <a:pt x="368080" y="17621"/>
                  <a:pt x="313692" y="10954"/>
                </a:cubicBezTo>
                <a:lnTo>
                  <a:pt x="223205" y="0"/>
                </a:lnTo>
                <a:cubicBezTo>
                  <a:pt x="223205" y="0"/>
                  <a:pt x="222919" y="0"/>
                  <a:pt x="222824" y="95"/>
                </a:cubicBezTo>
                <a:lnTo>
                  <a:pt x="42515" y="141256"/>
                </a:lnTo>
                <a:lnTo>
                  <a:pt x="21465" y="157734"/>
                </a:lnTo>
                <a:cubicBezTo>
                  <a:pt x="21465" y="157734"/>
                  <a:pt x="21275" y="157925"/>
                  <a:pt x="21275" y="158115"/>
                </a:cubicBezTo>
                <a:lnTo>
                  <a:pt x="18417" y="181832"/>
                </a:lnTo>
                <a:lnTo>
                  <a:pt x="415" y="330137"/>
                </a:lnTo>
                <a:cubicBezTo>
                  <a:pt x="-2919" y="357569"/>
                  <a:pt x="14131" y="384715"/>
                  <a:pt x="41182" y="390335"/>
                </a:cubicBezTo>
                <a:cubicBezTo>
                  <a:pt x="71662" y="396716"/>
                  <a:pt x="100427" y="375666"/>
                  <a:pt x="104142" y="345377"/>
                </a:cubicBezTo>
                <a:lnTo>
                  <a:pt x="120430" y="211074"/>
                </a:lnTo>
                <a:cubicBezTo>
                  <a:pt x="120430" y="211074"/>
                  <a:pt x="120430" y="210788"/>
                  <a:pt x="120620" y="210693"/>
                </a:cubicBezTo>
                <a:lnTo>
                  <a:pt x="204250" y="145161"/>
                </a:lnTo>
                <a:cubicBezTo>
                  <a:pt x="204250" y="145161"/>
                  <a:pt x="205202" y="145161"/>
                  <a:pt x="205107" y="145637"/>
                </a:cubicBezTo>
                <a:lnTo>
                  <a:pt x="170055" y="434435"/>
                </a:lnTo>
                <a:cubicBezTo>
                  <a:pt x="170055" y="434435"/>
                  <a:pt x="170150" y="434912"/>
                  <a:pt x="170436" y="435007"/>
                </a:cubicBezTo>
                <a:lnTo>
                  <a:pt x="279497" y="473012"/>
                </a:lnTo>
                <a:lnTo>
                  <a:pt x="279593" y="473012"/>
                </a:lnTo>
                <a:cubicBezTo>
                  <a:pt x="279593" y="473012"/>
                  <a:pt x="459806" y="593122"/>
                  <a:pt x="459806" y="593122"/>
                </a:cubicBezTo>
                <a:cubicBezTo>
                  <a:pt x="459996" y="593217"/>
                  <a:pt x="459996" y="593408"/>
                  <a:pt x="459996" y="593598"/>
                </a:cubicBezTo>
                <a:lnTo>
                  <a:pt x="467426" y="792671"/>
                </a:lnTo>
                <a:cubicBezTo>
                  <a:pt x="468378" y="823151"/>
                  <a:pt x="495143" y="846773"/>
                  <a:pt x="526004" y="843153"/>
                </a:cubicBezTo>
                <a:cubicBezTo>
                  <a:pt x="553436" y="839915"/>
                  <a:pt x="572867" y="814483"/>
                  <a:pt x="572010" y="786860"/>
                </a:cubicBezTo>
                <a:close/>
              </a:path>
            </a:pathLst>
          </a:custGeom>
          <a:gradFill>
            <a:gsLst>
              <a:gs pos="100000">
                <a:schemeClr val="accent1">
                  <a:lumMod val="20000"/>
                  <a:lumOff val="80000"/>
                  <a:alpha val="100000"/>
                </a:schemeClr>
              </a:gs>
              <a:gs pos="0">
                <a:schemeClr val="accent1">
                  <a:lumMod val="40000"/>
                  <a:lumOff val="60000"/>
                  <a:alpha val="100000"/>
                </a:schemeClr>
              </a:gs>
            </a:gsLst>
            <a:lin ang="189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0" name="任意多边形: 形状 29"/>
          <p:cNvSpPr/>
          <p:nvPr>
            <p:custDataLst>
              <p:tags r:id="rId38"/>
            </p:custDataLst>
          </p:nvPr>
        </p:nvSpPr>
        <p:spPr>
          <a:xfrm>
            <a:off x="550545" y="2603183"/>
            <a:ext cx="409575" cy="409575"/>
          </a:xfrm>
          <a:custGeom>
            <a:avLst/>
            <a:gdLst>
              <a:gd name="connsiteX0" fmla="*/ 96353 w 219089"/>
              <a:gd name="connsiteY0" fmla="*/ 218273 h 219089"/>
              <a:gd name="connsiteX1" fmla="*/ 218273 w 219089"/>
              <a:gd name="connsiteY1" fmla="*/ 122737 h 219089"/>
              <a:gd name="connsiteX2" fmla="*/ 122737 w 219089"/>
              <a:gd name="connsiteY2" fmla="*/ 817 h 219089"/>
              <a:gd name="connsiteX3" fmla="*/ 817 w 219089"/>
              <a:gd name="connsiteY3" fmla="*/ 96353 h 219089"/>
              <a:gd name="connsiteX4" fmla="*/ 96353 w 219089"/>
              <a:gd name="connsiteY4" fmla="*/ 218273 h 2190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089" h="219089">
                <a:moveTo>
                  <a:pt x="96353" y="218273"/>
                </a:moveTo>
                <a:cubicBezTo>
                  <a:pt x="156360" y="225607"/>
                  <a:pt x="211034" y="182745"/>
                  <a:pt x="218273" y="122737"/>
                </a:cubicBezTo>
                <a:cubicBezTo>
                  <a:pt x="225607" y="62730"/>
                  <a:pt x="182745" y="8056"/>
                  <a:pt x="122737" y="817"/>
                </a:cubicBezTo>
                <a:cubicBezTo>
                  <a:pt x="62730" y="-6517"/>
                  <a:pt x="8056" y="36345"/>
                  <a:pt x="817" y="96353"/>
                </a:cubicBezTo>
                <a:cubicBezTo>
                  <a:pt x="-6517" y="156456"/>
                  <a:pt x="36345" y="211034"/>
                  <a:pt x="96353" y="218273"/>
                </a:cubicBezTo>
                <a:close/>
              </a:path>
            </a:pathLst>
          </a:custGeom>
          <a:gradFill>
            <a:gsLst>
              <a:gs pos="100000">
                <a:schemeClr val="accent1">
                  <a:lumMod val="20000"/>
                  <a:lumOff val="80000"/>
                  <a:alpha val="100000"/>
                </a:schemeClr>
              </a:gs>
              <a:gs pos="0">
                <a:schemeClr val="accent1">
                  <a:lumMod val="40000"/>
                  <a:lumOff val="60000"/>
                  <a:alpha val="100000"/>
                </a:schemeClr>
              </a:gs>
            </a:gsLst>
            <a:lin ang="189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1" name="文本框 120"/>
          <p:cNvSpPr txBox="1"/>
          <p:nvPr/>
        </p:nvSpPr>
        <p:spPr>
          <a:xfrm>
            <a:off x="4943475" y="1917065"/>
            <a:ext cx="2089150" cy="368935"/>
          </a:xfrm>
          <a:prstGeom prst="rect">
            <a:avLst/>
          </a:prstGeom>
          <a:noFill/>
        </p:spPr>
        <p:txBody>
          <a:bodyPr wrap="square" lIns="0" tIns="0" rIns="0" bIns="0" rtlCol="0" anchor="b">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20000"/>
              </a:lnSpc>
              <a:buClrTx/>
              <a:buSzTx/>
              <a:buFontTx/>
            </a:pPr>
            <a:r>
              <a:rPr lang="en-US" altLang="zh-CN" sz="2000" b="1">
                <a:sym typeface="+mn-ea"/>
              </a:rPr>
              <a:t>Concise argumentation</a:t>
            </a:r>
            <a:endParaRPr lang="en-US" altLang="zh-CN" sz="2000" b="1">
              <a:sym typeface="+mn-ea"/>
            </a:endParaRPr>
          </a:p>
        </p:txBody>
      </p:sp>
      <p:sp>
        <p:nvSpPr>
          <p:cNvPr id="122" name="文本框 121"/>
          <p:cNvSpPr txBox="1"/>
          <p:nvPr/>
        </p:nvSpPr>
        <p:spPr>
          <a:xfrm>
            <a:off x="7176135" y="1590040"/>
            <a:ext cx="1732280" cy="368935"/>
          </a:xfrm>
          <a:prstGeom prst="rect">
            <a:avLst/>
          </a:prstGeom>
          <a:noFill/>
        </p:spPr>
        <p:txBody>
          <a:bodyPr wrap="square" lIns="0" tIns="0" rIns="0" bIns="0" rtlCol="0" anchor="b">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20000"/>
              </a:lnSpc>
              <a:buClrTx/>
              <a:buSzTx/>
              <a:buFontTx/>
            </a:pPr>
            <a:r>
              <a:rPr lang="en-US" altLang="zh-CN" sz="2000" b="1">
                <a:sym typeface="+mn-ea"/>
              </a:rPr>
              <a:t>Language accuracy</a:t>
            </a:r>
            <a:endParaRPr lang="en-US" altLang="zh-CN" sz="2000" b="1">
              <a:sym typeface="+mn-ea"/>
            </a:endParaRPr>
          </a:p>
        </p:txBody>
      </p:sp>
      <p:sp>
        <p:nvSpPr>
          <p:cNvPr id="123" name="文本框 122"/>
          <p:cNvSpPr txBox="1"/>
          <p:nvPr/>
        </p:nvSpPr>
        <p:spPr>
          <a:xfrm>
            <a:off x="8832215" y="1134745"/>
            <a:ext cx="2571750" cy="368935"/>
          </a:xfrm>
          <a:prstGeom prst="rect">
            <a:avLst/>
          </a:prstGeom>
          <a:noFill/>
        </p:spPr>
        <p:txBody>
          <a:bodyPr wrap="square" lIns="0" tIns="0" rIns="0" bIns="0" rtlCol="0" anchor="b">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20000"/>
              </a:lnSpc>
              <a:buClrTx/>
              <a:buSzTx/>
              <a:buFontTx/>
            </a:pPr>
            <a:r>
              <a:rPr lang="en-US" altLang="zh-CN" sz="2000" b="1">
                <a:sym typeface="+mn-ea"/>
              </a:rPr>
              <a:t>Life planning awareness</a:t>
            </a:r>
            <a:endParaRPr lang="en-US" altLang="zh-CN" sz="2000" b="1">
              <a:sym typeface="+mn-ea"/>
            </a:endParaRPr>
          </a:p>
        </p:txBody>
      </p:sp>
    </p:spTree>
    <p:custDataLst>
      <p:tags r:id="rId3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3"/>
                                        </p:tgtEl>
                                        <p:attrNameLst>
                                          <p:attrName>style.visibility</p:attrName>
                                        </p:attrNameLst>
                                      </p:cBhvr>
                                      <p:to>
                                        <p:strVal val="visible"/>
                                      </p:to>
                                    </p:set>
                                    <p:animEffect transition="in" filter="blinds(horizontal)">
                                      <p:cBhvr>
                                        <p:cTn id="7" dur="500"/>
                                        <p:tgtEl>
                                          <p:spTgt spid="9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2"/>
                                        </p:tgtEl>
                                        <p:attrNameLst>
                                          <p:attrName>style.visibility</p:attrName>
                                        </p:attrNameLst>
                                      </p:cBhvr>
                                      <p:to>
                                        <p:strVal val="visible"/>
                                      </p:to>
                                    </p:set>
                                    <p:animEffect transition="in" filter="blinds(horizontal)">
                                      <p:cBhvr>
                                        <p:cTn id="10" dur="500"/>
                                        <p:tgtEl>
                                          <p:spTgt spid="92"/>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95"/>
                                        </p:tgtEl>
                                        <p:attrNameLst>
                                          <p:attrName>style.visibility</p:attrName>
                                        </p:attrNameLst>
                                      </p:cBhvr>
                                      <p:to>
                                        <p:strVal val="visible"/>
                                      </p:to>
                                    </p:set>
                                    <p:animEffect transition="in" filter="blinds(horizontal)">
                                      <p:cBhvr>
                                        <p:cTn id="15" dur="500"/>
                                        <p:tgtEl>
                                          <p:spTgt spid="95"/>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94"/>
                                        </p:tgtEl>
                                        <p:attrNameLst>
                                          <p:attrName>style.visibility</p:attrName>
                                        </p:attrNameLst>
                                      </p:cBhvr>
                                      <p:to>
                                        <p:strVal val="visible"/>
                                      </p:to>
                                    </p:set>
                                    <p:animEffect transition="in" filter="blinds(horizontal)">
                                      <p:cBhvr>
                                        <p:cTn id="18" dur="500"/>
                                        <p:tgtEl>
                                          <p:spTgt spid="94"/>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21"/>
                                        </p:tgtEl>
                                        <p:attrNameLst>
                                          <p:attrName>style.visibility</p:attrName>
                                        </p:attrNameLst>
                                      </p:cBhvr>
                                      <p:to>
                                        <p:strVal val="visible"/>
                                      </p:to>
                                    </p:set>
                                    <p:animEffect transition="in" filter="blinds(horizontal)">
                                      <p:cBhvr>
                                        <p:cTn id="23" dur="500"/>
                                        <p:tgtEl>
                                          <p:spTgt spid="121"/>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96"/>
                                        </p:tgtEl>
                                        <p:attrNameLst>
                                          <p:attrName>style.visibility</p:attrName>
                                        </p:attrNameLst>
                                      </p:cBhvr>
                                      <p:to>
                                        <p:strVal val="visible"/>
                                      </p:to>
                                    </p:set>
                                    <p:animEffect transition="in" filter="blinds(horizontal)">
                                      <p:cBhvr>
                                        <p:cTn id="26" dur="500"/>
                                        <p:tgtEl>
                                          <p:spTgt spid="96"/>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22"/>
                                        </p:tgtEl>
                                        <p:attrNameLst>
                                          <p:attrName>style.visibility</p:attrName>
                                        </p:attrNameLst>
                                      </p:cBhvr>
                                      <p:to>
                                        <p:strVal val="visible"/>
                                      </p:to>
                                    </p:set>
                                    <p:animEffect transition="in" filter="blinds(horizontal)">
                                      <p:cBhvr>
                                        <p:cTn id="31" dur="500"/>
                                        <p:tgtEl>
                                          <p:spTgt spid="122"/>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98"/>
                                        </p:tgtEl>
                                        <p:attrNameLst>
                                          <p:attrName>style.visibility</p:attrName>
                                        </p:attrNameLst>
                                      </p:cBhvr>
                                      <p:to>
                                        <p:strVal val="visible"/>
                                      </p:to>
                                    </p:set>
                                    <p:animEffect transition="in" filter="blinds(horizontal)">
                                      <p:cBhvr>
                                        <p:cTn id="34" dur="500"/>
                                        <p:tgtEl>
                                          <p:spTgt spid="98"/>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123"/>
                                        </p:tgtEl>
                                        <p:attrNameLst>
                                          <p:attrName>style.visibility</p:attrName>
                                        </p:attrNameLst>
                                      </p:cBhvr>
                                      <p:to>
                                        <p:strVal val="visible"/>
                                      </p:to>
                                    </p:set>
                                    <p:animEffect transition="in" filter="blinds(horizontal)">
                                      <p:cBhvr>
                                        <p:cTn id="39" dur="500"/>
                                        <p:tgtEl>
                                          <p:spTgt spid="123"/>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100"/>
                                        </p:tgtEl>
                                        <p:attrNameLst>
                                          <p:attrName>style.visibility</p:attrName>
                                        </p:attrNameLst>
                                      </p:cBhvr>
                                      <p:to>
                                        <p:strVal val="visible"/>
                                      </p:to>
                                    </p:set>
                                    <p:animEffect transition="in" filter="blinds(horizontal)">
                                      <p:cBhvr>
                                        <p:cTn id="42"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p:bldP spid="92" grpId="0"/>
      <p:bldP spid="95" grpId="0"/>
      <p:bldP spid="94" grpId="0"/>
      <p:bldP spid="121" grpId="0"/>
      <p:bldP spid="96" grpId="0"/>
      <p:bldP spid="122" grpId="0"/>
      <p:bldP spid="98" grpId="0"/>
      <p:bldP spid="123" grpId="0"/>
      <p:bldP spid="10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999740" y="45085"/>
            <a:ext cx="9700260" cy="650875"/>
          </a:xfrm>
          <a:prstGeom prst="rect">
            <a:avLst/>
          </a:prstGeom>
          <a:noFill/>
        </p:spPr>
        <p:txBody>
          <a:bodyPr wrap="square" rtlCol="0" anchor="t">
            <a:spAutoFit/>
          </a:bodyPr>
          <a:p>
            <a:pPr marL="457200" indent="-457200" defTabSz="7919720">
              <a:lnSpc>
                <a:spcPct val="130000"/>
              </a:lnSpc>
              <a:buFont typeface="+mj-ea"/>
              <a:buAutoNum type="circleNumDbPlain" startAt="2"/>
            </a:pPr>
            <a:r>
              <a:rPr lang="en-US" altLang="zh-CN" sz="2800" b="1">
                <a:solidFill>
                  <a:schemeClr val="accent5">
                    <a:lumMod val="50000"/>
                  </a:schemeClr>
                </a:solidFill>
                <a:latin typeface="Times New Roman" panose="02020603050405020304" charset="0"/>
                <a:cs typeface="Times New Roman" panose="02020603050405020304" charset="0"/>
                <a:sym typeface="+mn-ea"/>
              </a:rPr>
              <a:t>What is the purpose of writing this submission?	  </a:t>
            </a:r>
            <a:endParaRPr lang="en-US" altLang="zh-CN" sz="2800" b="1">
              <a:solidFill>
                <a:schemeClr val="accent5">
                  <a:lumMod val="50000"/>
                </a:schemeClr>
              </a:solidFill>
              <a:latin typeface="Times New Roman" panose="02020603050405020304" charset="0"/>
              <a:cs typeface="Times New Roman" panose="02020603050405020304" charset="0"/>
              <a:sym typeface="+mn-ea"/>
            </a:endParaRPr>
          </a:p>
        </p:txBody>
      </p:sp>
      <p:sp>
        <p:nvSpPr>
          <p:cNvPr id="4" name="文本框 3"/>
          <p:cNvSpPr txBox="1"/>
          <p:nvPr/>
        </p:nvSpPr>
        <p:spPr>
          <a:xfrm>
            <a:off x="191135" y="45085"/>
            <a:ext cx="2538095" cy="650875"/>
          </a:xfrm>
          <a:prstGeom prst="rect">
            <a:avLst/>
          </a:prstGeom>
          <a:solidFill>
            <a:schemeClr val="accent1">
              <a:lumMod val="90000"/>
            </a:schemeClr>
          </a:solidFill>
        </p:spPr>
        <p:txBody>
          <a:bodyPr wrap="square" rtlCol="0">
            <a:spAutoFit/>
          </a:bodyPr>
          <a:p>
            <a:pPr defTabSz="7919720">
              <a:lnSpc>
                <a:spcPct val="130000"/>
              </a:lnSpc>
              <a:buFont typeface="+mj-ea"/>
            </a:pPr>
            <a:r>
              <a:rPr lang="en-US" altLang="zh-CN" sz="2800">
                <a:solidFill>
                  <a:schemeClr val="accent5">
                    <a:lumMod val="50000"/>
                  </a:schemeClr>
                </a:solidFill>
                <a:latin typeface="Times New Roman" panose="02020603050405020304" charset="0"/>
                <a:cs typeface="Times New Roman" panose="02020603050405020304" charset="0"/>
                <a:sym typeface="+mn-ea"/>
              </a:rPr>
              <a:t>Writing Purpose</a:t>
            </a:r>
            <a:endParaRPr lang="en-US" altLang="zh-CN" sz="2800">
              <a:solidFill>
                <a:schemeClr val="accent5">
                  <a:lumMod val="50000"/>
                </a:schemeClr>
              </a:solidFill>
              <a:latin typeface="Times New Roman" panose="02020603050405020304" charset="0"/>
              <a:cs typeface="Times New Roman" panose="02020603050405020304" charset="0"/>
              <a:sym typeface="+mn-ea"/>
            </a:endParaRPr>
          </a:p>
        </p:txBody>
      </p:sp>
      <p:sp>
        <p:nvSpPr>
          <p:cNvPr id="14" name="矩形 13"/>
          <p:cNvSpPr/>
          <p:nvPr>
            <p:custDataLst>
              <p:tags r:id="rId1"/>
            </p:custDataLst>
          </p:nvPr>
        </p:nvSpPr>
        <p:spPr>
          <a:xfrm>
            <a:off x="974090" y="1703706"/>
            <a:ext cx="2597796" cy="1733557"/>
          </a:xfrm>
          <a:prstGeom prst="rect">
            <a:avLst/>
          </a:prstGeom>
          <a:noFill/>
        </p:spPr>
        <p:txBody>
          <a:bodyPr wrap="square" lIns="0" tIns="0" rIns="0" bIns="0" rtlCol="0">
            <a:noAutofit/>
          </a:bodyPr>
          <a:p>
            <a:pPr algn="r">
              <a:spcBef>
                <a:spcPct val="0"/>
              </a:spcBef>
              <a:spcAft>
                <a:spcPct val="0"/>
              </a:spcAft>
            </a:pPr>
            <a:r>
              <a:rPr lang="en-US" altLang="zh-CN" sz="2400" b="1">
                <a:solidFill>
                  <a:schemeClr val="accent1"/>
                </a:solidFill>
                <a:latin typeface="Times New Roman" panose="02020603050405020304" charset="0"/>
                <a:cs typeface="Times New Roman" panose="02020603050405020304" charset="0"/>
                <a:sym typeface="+mn-ea"/>
              </a:rPr>
              <a:t>To express your rational thinking about priorities in university life</a:t>
            </a:r>
            <a:endParaRPr lang="en-US" altLang="zh-CN" sz="2400" b="1">
              <a:solidFill>
                <a:schemeClr val="accent1"/>
              </a:solidFill>
              <a:latin typeface="Times New Roman" panose="02020603050405020304" charset="0"/>
              <a:cs typeface="Times New Roman" panose="02020603050405020304" charset="0"/>
              <a:sym typeface="+mn-ea"/>
            </a:endParaRPr>
          </a:p>
        </p:txBody>
      </p:sp>
      <p:cxnSp>
        <p:nvCxnSpPr>
          <p:cNvPr id="16" name="直接箭头连接符 15"/>
          <p:cNvCxnSpPr/>
          <p:nvPr>
            <p:custDataLst>
              <p:tags r:id="rId2"/>
            </p:custDataLst>
          </p:nvPr>
        </p:nvCxnSpPr>
        <p:spPr>
          <a:xfrm>
            <a:off x="1611227" y="3212995"/>
            <a:ext cx="2022679" cy="0"/>
          </a:xfrm>
          <a:prstGeom prst="straightConnector1">
            <a:avLst/>
          </a:prstGeom>
          <a:ln w="12700">
            <a:solidFill>
              <a:schemeClr val="accent1"/>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17" name="泪滴形 16"/>
          <p:cNvSpPr/>
          <p:nvPr>
            <p:custDataLst>
              <p:tags r:id="rId3"/>
            </p:custDataLst>
          </p:nvPr>
        </p:nvSpPr>
        <p:spPr>
          <a:xfrm flipH="1">
            <a:off x="3808296" y="1533207"/>
            <a:ext cx="1726741" cy="1726741"/>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18" name="泪滴形 17"/>
          <p:cNvSpPr/>
          <p:nvPr>
            <p:custDataLst>
              <p:tags r:id="rId4"/>
            </p:custDataLst>
          </p:nvPr>
        </p:nvSpPr>
        <p:spPr>
          <a:xfrm>
            <a:off x="5939834" y="1533207"/>
            <a:ext cx="1726741" cy="1726741"/>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19" name="泪滴形 18"/>
          <p:cNvSpPr/>
          <p:nvPr>
            <p:custDataLst>
              <p:tags r:id="rId5"/>
            </p:custDataLst>
          </p:nvPr>
        </p:nvSpPr>
        <p:spPr>
          <a:xfrm rot="16200000" flipH="1">
            <a:off x="3808296" y="3552628"/>
            <a:ext cx="1726741" cy="1726741"/>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20" name="泪滴形 19"/>
          <p:cNvSpPr/>
          <p:nvPr>
            <p:custDataLst>
              <p:tags r:id="rId6"/>
            </p:custDataLst>
          </p:nvPr>
        </p:nvSpPr>
        <p:spPr>
          <a:xfrm rot="5400000">
            <a:off x="5940486" y="3552628"/>
            <a:ext cx="1726741" cy="1726741"/>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21" name="矩形 20"/>
          <p:cNvSpPr/>
          <p:nvPr>
            <p:custDataLst>
              <p:tags r:id="rId7"/>
            </p:custDataLst>
          </p:nvPr>
        </p:nvSpPr>
        <p:spPr>
          <a:xfrm>
            <a:off x="1128396" y="3723649"/>
            <a:ext cx="2443490" cy="409577"/>
          </a:xfrm>
          <a:prstGeom prst="rect">
            <a:avLst/>
          </a:prstGeom>
          <a:noFill/>
        </p:spPr>
        <p:txBody>
          <a:bodyPr wrap="square" lIns="0" tIns="0" rIns="0" bIns="0" rtlCol="0">
            <a:noAutofit/>
          </a:bodyPr>
          <a:p>
            <a:pPr algn="r">
              <a:spcBef>
                <a:spcPct val="0"/>
              </a:spcBef>
              <a:spcAft>
                <a:spcPct val="0"/>
              </a:spcAft>
            </a:pPr>
            <a:r>
              <a:rPr lang="en-US" altLang="zh-CN" sz="2400" b="1">
                <a:solidFill>
                  <a:schemeClr val="accent2"/>
                </a:solidFill>
                <a:latin typeface="Times New Roman" panose="02020603050405020304" charset="0"/>
                <a:cs typeface="Times New Roman" panose="02020603050405020304" charset="0"/>
                <a:sym typeface="+mn-ea"/>
              </a:rPr>
              <a:t>To persuade readers to accept your prioritization</a:t>
            </a:r>
            <a:endParaRPr lang="en-US" altLang="zh-CN" sz="2400" b="1">
              <a:solidFill>
                <a:schemeClr val="accent2"/>
              </a:solidFill>
              <a:latin typeface="Times New Roman" panose="02020603050405020304" charset="0"/>
              <a:cs typeface="Times New Roman" panose="02020603050405020304" charset="0"/>
              <a:sym typeface="+mn-ea"/>
            </a:endParaRPr>
          </a:p>
        </p:txBody>
      </p:sp>
      <p:cxnSp>
        <p:nvCxnSpPr>
          <p:cNvPr id="22" name="直接箭头连接符 21"/>
          <p:cNvCxnSpPr/>
          <p:nvPr>
            <p:custDataLst>
              <p:tags r:id="rId8"/>
            </p:custDataLst>
          </p:nvPr>
        </p:nvCxnSpPr>
        <p:spPr>
          <a:xfrm>
            <a:off x="1539472" y="5013339"/>
            <a:ext cx="2022679" cy="0"/>
          </a:xfrm>
          <a:prstGeom prst="straightConnector1">
            <a:avLst/>
          </a:prstGeom>
          <a:ln w="12700">
            <a:solidFill>
              <a:schemeClr val="accent2"/>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8" name="矩形 27"/>
          <p:cNvSpPr/>
          <p:nvPr>
            <p:custDataLst>
              <p:tags r:id="rId9"/>
            </p:custDataLst>
          </p:nvPr>
        </p:nvSpPr>
        <p:spPr>
          <a:xfrm>
            <a:off x="7943879" y="1703071"/>
            <a:ext cx="3044203" cy="1320806"/>
          </a:xfrm>
          <a:prstGeom prst="rect">
            <a:avLst/>
          </a:prstGeom>
          <a:noFill/>
        </p:spPr>
        <p:txBody>
          <a:bodyPr wrap="square" lIns="0" tIns="0" rIns="0" bIns="0" rtlCol="0">
            <a:noAutofit/>
          </a:bodyPr>
          <a:p>
            <a:pPr lvl="0" algn="l">
              <a:buClrTx/>
              <a:buSzTx/>
              <a:buFontTx/>
            </a:pPr>
            <a:r>
              <a:rPr lang="en-US" altLang="zh-CN" sz="2400" b="1">
                <a:solidFill>
                  <a:schemeClr val="accent2"/>
                </a:solidFill>
                <a:latin typeface="Times New Roman" panose="02020603050405020304" charset="0"/>
                <a:cs typeface="Times New Roman" panose="02020603050405020304" charset="0"/>
                <a:sym typeface="+mn-ea"/>
              </a:rPr>
              <a:t>To demonstrate your ability to plan for future university life</a:t>
            </a:r>
            <a:endParaRPr lang="en-US" altLang="zh-CN" sz="2400" b="1">
              <a:solidFill>
                <a:schemeClr val="accent2"/>
              </a:solidFill>
              <a:latin typeface="Times New Roman" panose="02020603050405020304" charset="0"/>
              <a:cs typeface="Times New Roman" panose="02020603050405020304" charset="0"/>
              <a:sym typeface="+mn-ea"/>
            </a:endParaRPr>
          </a:p>
        </p:txBody>
      </p:sp>
      <p:cxnSp>
        <p:nvCxnSpPr>
          <p:cNvPr id="23" name="直接箭头连接符 22"/>
          <p:cNvCxnSpPr/>
          <p:nvPr>
            <p:custDataLst>
              <p:tags r:id="rId10"/>
            </p:custDataLst>
          </p:nvPr>
        </p:nvCxnSpPr>
        <p:spPr>
          <a:xfrm flipH="1">
            <a:off x="8070610" y="2852932"/>
            <a:ext cx="2022679" cy="0"/>
          </a:xfrm>
          <a:prstGeom prst="straightConnector1">
            <a:avLst/>
          </a:prstGeom>
          <a:ln w="12700">
            <a:solidFill>
              <a:schemeClr val="accent2"/>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0" name="矩形 29"/>
          <p:cNvSpPr/>
          <p:nvPr>
            <p:custDataLst>
              <p:tags r:id="rId11"/>
            </p:custDataLst>
          </p:nvPr>
        </p:nvSpPr>
        <p:spPr>
          <a:xfrm>
            <a:off x="7944485" y="3397250"/>
            <a:ext cx="3163570" cy="1890395"/>
          </a:xfrm>
          <a:prstGeom prst="rect">
            <a:avLst/>
          </a:prstGeom>
          <a:noFill/>
        </p:spPr>
        <p:txBody>
          <a:bodyPr wrap="square" lIns="0" tIns="0" rIns="0" bIns="0" rtlCol="0">
            <a:noAutofit/>
          </a:bodyPr>
          <a:p>
            <a:pPr lvl="0" algn="l">
              <a:buClrTx/>
              <a:buSzTx/>
              <a:buFontTx/>
            </a:pPr>
            <a:r>
              <a:rPr lang="en-US" altLang="zh-CN" sz="2400" b="1">
                <a:solidFill>
                  <a:schemeClr val="accent1"/>
                </a:solidFill>
                <a:latin typeface="Times New Roman" panose="02020603050405020304" charset="0"/>
                <a:cs typeface="Times New Roman" panose="02020603050405020304" charset="0"/>
                <a:sym typeface="+mn-ea"/>
              </a:rPr>
              <a:t>To provide valuable reference and inspiration for the school newspaper's audience</a:t>
            </a:r>
            <a:endParaRPr lang="en-US" altLang="zh-CN" sz="2400" b="1">
              <a:solidFill>
                <a:schemeClr val="accent1"/>
              </a:solidFill>
              <a:latin typeface="Times New Roman" panose="02020603050405020304" charset="0"/>
              <a:cs typeface="Times New Roman" panose="02020603050405020304" charset="0"/>
              <a:sym typeface="+mn-ea"/>
            </a:endParaRPr>
          </a:p>
        </p:txBody>
      </p:sp>
      <p:cxnSp>
        <p:nvCxnSpPr>
          <p:cNvPr id="24" name="直接箭头连接符 23"/>
          <p:cNvCxnSpPr/>
          <p:nvPr>
            <p:custDataLst>
              <p:tags r:id="rId12"/>
            </p:custDataLst>
          </p:nvPr>
        </p:nvCxnSpPr>
        <p:spPr>
          <a:xfrm flipH="1">
            <a:off x="8454787" y="5613400"/>
            <a:ext cx="2022679" cy="0"/>
          </a:xfrm>
          <a:prstGeom prst="straightConnector1">
            <a:avLst/>
          </a:prstGeom>
          <a:ln w="12700">
            <a:solidFill>
              <a:schemeClr val="accent1"/>
            </a:solidFill>
            <a:headEnd type="oval"/>
            <a:tailEnd type="none"/>
          </a:ln>
        </p:spPr>
        <p:style>
          <a:lnRef idx="1">
            <a:schemeClr val="accent1"/>
          </a:lnRef>
          <a:fillRef idx="0">
            <a:schemeClr val="accent1"/>
          </a:fillRef>
          <a:effectRef idx="0">
            <a:schemeClr val="accent1"/>
          </a:effectRef>
          <a:fontRef idx="minor">
            <a:schemeClr val="tx1"/>
          </a:fontRef>
        </p:style>
      </p:cxnSp>
      <p:pic>
        <p:nvPicPr>
          <p:cNvPr id="25" name="图片 7" descr="343435383038363b343532323338393bbacfd7f7bbfad6c6"/>
          <p:cNvPicPr>
            <a:picLocks noChangeAspect="1"/>
          </p:cNvPicPr>
          <p:nvPr>
            <p:custDataLst>
              <p:tags r:id="rId13"/>
            </p:custDataLst>
          </p:nvPr>
        </p:nvPicPr>
        <p:blipFill>
          <a:blip r:embed="rId14"/>
          <a:stretch>
            <a:fillRect/>
          </a:stretch>
        </p:blipFill>
        <p:spPr>
          <a:xfrm>
            <a:off x="4363018" y="2088581"/>
            <a:ext cx="616647" cy="616647"/>
          </a:xfrm>
          <a:prstGeom prst="rect">
            <a:avLst/>
          </a:prstGeom>
          <a:effectLst>
            <a:reflection blurRad="6350" stA="29000" endPos="35000" dist="50800" dir="5400000" sy="-100000" algn="bl" rotWithShape="0"/>
          </a:effectLst>
        </p:spPr>
      </p:pic>
      <p:sp>
        <p:nvSpPr>
          <p:cNvPr id="26" name="菱形 25"/>
          <p:cNvSpPr/>
          <p:nvPr>
            <p:custDataLst>
              <p:tags r:id="rId15"/>
            </p:custDataLst>
          </p:nvPr>
        </p:nvSpPr>
        <p:spPr>
          <a:xfrm>
            <a:off x="5461379" y="3169994"/>
            <a:ext cx="552766" cy="552766"/>
          </a:xfrm>
          <a:prstGeom prst="diamond">
            <a:avLst/>
          </a:prstGeom>
          <a:solidFill>
            <a:schemeClr val="accent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pic>
        <p:nvPicPr>
          <p:cNvPr id="29" name="图片 5" descr="343435383036303b343532343134393bcdb7c4d4b7e7b1a9"/>
          <p:cNvPicPr>
            <a:picLocks noChangeAspect="1"/>
          </p:cNvPicPr>
          <p:nvPr>
            <p:custDataLst>
              <p:tags r:id="rId16"/>
            </p:custDataLst>
          </p:nvPr>
        </p:nvPicPr>
        <p:blipFill>
          <a:blip r:embed="rId17"/>
          <a:stretch>
            <a:fillRect/>
          </a:stretch>
        </p:blipFill>
        <p:spPr>
          <a:xfrm>
            <a:off x="4383225" y="4128208"/>
            <a:ext cx="576232" cy="576232"/>
          </a:xfrm>
          <a:prstGeom prst="rect">
            <a:avLst/>
          </a:prstGeom>
          <a:effectLst>
            <a:reflection blurRad="6350" stA="29000" endPos="35000" dist="50800" dir="5400000" sy="-100000" algn="bl" rotWithShape="0"/>
          </a:effectLst>
        </p:spPr>
      </p:pic>
      <p:pic>
        <p:nvPicPr>
          <p:cNvPr id="31" name="图片 9" descr="343435383038363b343532323339323bc6b7c5c6b9dcc0ed"/>
          <p:cNvPicPr>
            <a:picLocks noChangeAspect="1"/>
          </p:cNvPicPr>
          <p:nvPr>
            <p:custDataLst>
              <p:tags r:id="rId18"/>
            </p:custDataLst>
          </p:nvPr>
        </p:nvPicPr>
        <p:blipFill>
          <a:blip r:embed="rId19"/>
          <a:stretch>
            <a:fillRect/>
          </a:stretch>
        </p:blipFill>
        <p:spPr>
          <a:xfrm>
            <a:off x="6514111" y="2053381"/>
            <a:ext cx="577536" cy="577536"/>
          </a:xfrm>
          <a:prstGeom prst="rect">
            <a:avLst/>
          </a:prstGeom>
          <a:effectLst>
            <a:reflection blurRad="6350" stA="29000" endPos="35000" dist="50800" dir="5400000" sy="-100000" algn="bl" rotWithShape="0"/>
          </a:effectLst>
        </p:spPr>
      </p:pic>
      <p:pic>
        <p:nvPicPr>
          <p:cNvPr id="32" name="图片 18" descr="343435383036303b343532343136323bcfeec4bfc9fac3fcd6dcc6da"/>
          <p:cNvPicPr>
            <a:picLocks noChangeAspect="1"/>
          </p:cNvPicPr>
          <p:nvPr>
            <p:custDataLst>
              <p:tags r:id="rId20"/>
            </p:custDataLst>
          </p:nvPr>
        </p:nvPicPr>
        <p:blipFill>
          <a:blip r:embed="rId21"/>
          <a:stretch>
            <a:fillRect/>
          </a:stretch>
        </p:blipFill>
        <p:spPr>
          <a:xfrm>
            <a:off x="6527148" y="4139941"/>
            <a:ext cx="552766" cy="552766"/>
          </a:xfrm>
          <a:prstGeom prst="rect">
            <a:avLst/>
          </a:prstGeom>
          <a:effectLst>
            <a:reflection blurRad="6350" stA="29000" endPos="35000" dist="50800" dir="5400000" sy="-100000" algn="bl" rotWithShape="0"/>
          </a:effectLst>
        </p:spPr>
      </p:pic>
    </p:spTree>
    <p:custDataLst>
      <p:tags r:id="rId2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linds(horizontal)">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blinds(horizontal)">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blinds(horizontal)">
                                      <p:cBhvr>
                                        <p:cTn id="2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1" grpId="0"/>
      <p:bldP spid="28" grpId="0"/>
      <p:bldP spid="3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191135" y="189230"/>
            <a:ext cx="3441700" cy="650875"/>
          </a:xfrm>
          <a:prstGeom prst="rect">
            <a:avLst/>
          </a:prstGeom>
          <a:solidFill>
            <a:schemeClr val="accent1">
              <a:lumMod val="90000"/>
            </a:schemeClr>
          </a:solidFill>
        </p:spPr>
        <p:txBody>
          <a:bodyPr wrap="square" rtlCol="0">
            <a:spAutoFit/>
          </a:bodyPr>
          <a:p>
            <a:pPr lvl="0" algn="l" defTabSz="7919720">
              <a:lnSpc>
                <a:spcPct val="130000"/>
              </a:lnSpc>
              <a:buClrTx/>
              <a:buSzTx/>
              <a:buFont typeface="+mj-ea"/>
            </a:pPr>
            <a:r>
              <a:rPr lang="en-US" altLang="zh-CN" sz="2800">
                <a:solidFill>
                  <a:schemeClr val="accent5">
                    <a:lumMod val="50000"/>
                  </a:schemeClr>
                </a:solidFill>
                <a:latin typeface="Times New Roman" panose="02020603050405020304" charset="0"/>
                <a:cs typeface="Times New Roman" panose="02020603050405020304" charset="0"/>
                <a:sym typeface="+mn-ea"/>
              </a:rPr>
              <a:t>Audience Awareness</a:t>
            </a:r>
            <a:endParaRPr lang="en-US" altLang="zh-CN" sz="2800">
              <a:solidFill>
                <a:schemeClr val="accent5">
                  <a:lumMod val="50000"/>
                </a:schemeClr>
              </a:solidFill>
              <a:latin typeface="Times New Roman" panose="02020603050405020304" charset="0"/>
              <a:cs typeface="Times New Roman" panose="02020603050405020304" charset="0"/>
              <a:sym typeface="+mn-ea"/>
            </a:endParaRPr>
          </a:p>
        </p:txBody>
      </p:sp>
      <p:sp>
        <p:nvSpPr>
          <p:cNvPr id="10" name="文本框 9"/>
          <p:cNvSpPr txBox="1"/>
          <p:nvPr/>
        </p:nvSpPr>
        <p:spPr>
          <a:xfrm>
            <a:off x="3719830" y="189230"/>
            <a:ext cx="8463280" cy="650875"/>
          </a:xfrm>
          <a:prstGeom prst="rect">
            <a:avLst/>
          </a:prstGeom>
          <a:noFill/>
        </p:spPr>
        <p:txBody>
          <a:bodyPr wrap="square" rtlCol="0" anchor="t">
            <a:spAutoFit/>
          </a:bodyPr>
          <a:p>
            <a:pPr marL="514350" lvl="0" indent="-514350" algn="l" defTabSz="7919720">
              <a:lnSpc>
                <a:spcPct val="130000"/>
              </a:lnSpc>
              <a:buClrTx/>
              <a:buSzTx/>
              <a:buFont typeface="+mj-ea"/>
              <a:buAutoNum type="circleNumDbPlain" startAt="3"/>
            </a:pPr>
            <a:r>
              <a:rPr lang="en-US" altLang="zh-CN" sz="2800">
                <a:solidFill>
                  <a:schemeClr val="accent5">
                    <a:lumMod val="50000"/>
                  </a:schemeClr>
                </a:solidFill>
                <a:latin typeface="Times New Roman" panose="02020603050405020304" charset="0"/>
                <a:cs typeface="Times New Roman" panose="02020603050405020304" charset="0"/>
                <a:sym typeface="+mn-ea"/>
              </a:rPr>
              <a:t>Who is the target reader? What are their expectations?</a:t>
            </a:r>
            <a:endParaRPr lang="en-US" altLang="zh-CN" sz="2800">
              <a:solidFill>
                <a:schemeClr val="accent5">
                  <a:lumMod val="50000"/>
                </a:schemeClr>
              </a:solidFill>
              <a:latin typeface="Times New Roman" panose="02020603050405020304" charset="0"/>
              <a:cs typeface="Times New Roman" panose="02020603050405020304" charset="0"/>
              <a:sym typeface="+mn-ea"/>
            </a:endParaRPr>
          </a:p>
        </p:txBody>
      </p:sp>
      <p:sp>
        <p:nvSpPr>
          <p:cNvPr id="5" name="文本框 4"/>
          <p:cNvSpPr txBox="1"/>
          <p:nvPr/>
        </p:nvSpPr>
        <p:spPr>
          <a:xfrm>
            <a:off x="3935730" y="804545"/>
            <a:ext cx="8274685" cy="953135"/>
          </a:xfrm>
          <a:prstGeom prst="rect">
            <a:avLst/>
          </a:prstGeom>
          <a:noFill/>
        </p:spPr>
        <p:txBody>
          <a:bodyPr wrap="square" rtlCol="0">
            <a:spAutoFit/>
          </a:bodyPr>
          <a:p>
            <a:r>
              <a:rPr lang="en-US" altLang="zh-CN" sz="2800" b="1">
                <a:latin typeface="Times New Roman" panose="02020603050405020304" charset="0"/>
                <a:cs typeface="Times New Roman" panose="02020603050405020304" charset="0"/>
                <a:sym typeface="+mn-ea"/>
              </a:rPr>
              <a:t>The school newspaper's audience, mainly including：fellow students, teachers, and parents</a:t>
            </a:r>
            <a:endParaRPr lang="en-US" altLang="zh-CN" sz="2800" b="1">
              <a:latin typeface="Times New Roman" panose="02020603050405020304" charset="0"/>
              <a:cs typeface="Times New Roman" panose="02020603050405020304" charset="0"/>
              <a:sym typeface="+mn-ea"/>
            </a:endParaRPr>
          </a:p>
        </p:txBody>
      </p:sp>
      <p:sp>
        <p:nvSpPr>
          <p:cNvPr id="13" name="形状21"/>
          <p:cNvSpPr/>
          <p:nvPr>
            <p:custDataLst>
              <p:tags r:id="rId1"/>
            </p:custDataLst>
          </p:nvPr>
        </p:nvSpPr>
        <p:spPr>
          <a:xfrm>
            <a:off x="9244966" y="2329816"/>
            <a:ext cx="2251710" cy="39878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546" h="628">
                <a:moveTo>
                  <a:pt x="3046" y="0"/>
                </a:moveTo>
                <a:cubicBezTo>
                  <a:pt x="3285" y="0"/>
                  <a:pt x="3484" y="253"/>
                  <a:pt x="3541" y="596"/>
                </a:cubicBezTo>
                <a:lnTo>
                  <a:pt x="3546" y="628"/>
                </a:lnTo>
                <a:lnTo>
                  <a:pt x="3000" y="628"/>
                </a:lnTo>
                <a:lnTo>
                  <a:pt x="3000" y="3"/>
                </a:lnTo>
                <a:lnTo>
                  <a:pt x="3006" y="2"/>
                </a:lnTo>
                <a:cubicBezTo>
                  <a:pt x="3020" y="1"/>
                  <a:pt x="3033" y="0"/>
                  <a:pt x="3046" y="0"/>
                </a:cubicBezTo>
                <a:close/>
                <a:moveTo>
                  <a:pt x="500" y="0"/>
                </a:moveTo>
                <a:cubicBezTo>
                  <a:pt x="261" y="0"/>
                  <a:pt x="62" y="253"/>
                  <a:pt x="5" y="596"/>
                </a:cubicBezTo>
                <a:lnTo>
                  <a:pt x="0" y="628"/>
                </a:lnTo>
                <a:lnTo>
                  <a:pt x="546" y="628"/>
                </a:lnTo>
                <a:lnTo>
                  <a:pt x="546" y="3"/>
                </a:lnTo>
                <a:lnTo>
                  <a:pt x="540" y="2"/>
                </a:lnTo>
                <a:cubicBezTo>
                  <a:pt x="526" y="1"/>
                  <a:pt x="513" y="0"/>
                  <a:pt x="500" y="0"/>
                </a:cubicBezTo>
                <a:close/>
              </a:path>
            </a:pathLst>
          </a:custGeom>
          <a:solidFill>
            <a:schemeClr val="accent2">
              <a:lumMod val="60000"/>
              <a:lumOff val="40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pPr>
            <a:endParaRPr kumimoji="0" lang="en-US" sz="1015" b="0" i="0" u="none" strike="noStrike" kern="1200" cap="none" spc="0" normalizeH="0" baseline="0" noProof="0" dirty="0">
              <a:ln>
                <a:noFill/>
              </a:ln>
              <a:solidFill>
                <a:prstClr val="white"/>
              </a:solidFill>
              <a:effectLst/>
              <a:uLnTx/>
              <a:uFillTx/>
              <a:latin typeface="汉仪中黑S" panose="00020600040101010101" pitchFamily="18" charset="-122"/>
              <a:ea typeface="汉仪中黑S" panose="00020600040101010101" pitchFamily="18" charset="-122"/>
            </a:endParaRPr>
          </a:p>
        </p:txBody>
      </p:sp>
      <p:sp useBgFill="1">
        <p:nvSpPr>
          <p:cNvPr id="15" name="矩形2"/>
          <p:cNvSpPr/>
          <p:nvPr>
            <p:custDataLst>
              <p:tags r:id="rId2"/>
            </p:custDataLst>
          </p:nvPr>
        </p:nvSpPr>
        <p:spPr>
          <a:xfrm>
            <a:off x="9155431" y="2517776"/>
            <a:ext cx="2430145" cy="3499485"/>
          </a:xfrm>
          <a:prstGeom prst="roundRect">
            <a:avLst>
              <a:gd name="adj" fmla="val 1489"/>
            </a:avLst>
          </a:prstGeom>
          <a:ln w="6350">
            <a:solidFill>
              <a:schemeClr val="accent2">
                <a:alpha val="13000"/>
              </a:schemeClr>
            </a:solidFill>
          </a:ln>
          <a:effectLst>
            <a:outerShdw blurRad="4826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black"/>
              </a:solidFill>
              <a:latin typeface="汉仪中黑S" panose="00020600040101010101" pitchFamily="18" charset="-122"/>
              <a:ea typeface="汉仪中黑S" panose="00020600040101010101" pitchFamily="18" charset="-122"/>
            </a:endParaRPr>
          </a:p>
        </p:txBody>
      </p:sp>
      <p:sp useBgFill="1">
        <p:nvSpPr>
          <p:cNvPr id="8" name="矩形2"/>
          <p:cNvSpPr/>
          <p:nvPr>
            <p:custDataLst>
              <p:tags r:id="rId3"/>
            </p:custDataLst>
          </p:nvPr>
        </p:nvSpPr>
        <p:spPr>
          <a:xfrm>
            <a:off x="9155431" y="2517776"/>
            <a:ext cx="2430145" cy="3499485"/>
          </a:xfrm>
          <a:prstGeom prst="roundRect">
            <a:avLst>
              <a:gd name="adj" fmla="val 1489"/>
            </a:avLst>
          </a:prstGeom>
          <a:solidFill>
            <a:schemeClr val="lt1">
              <a:lumMod val="100000"/>
              <a:alpha val="20000"/>
            </a:schemeClr>
          </a:solidFill>
          <a:ln w="3175"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mn-ea"/>
              <a:sym typeface="+mn-ea"/>
            </a:endParaRPr>
          </a:p>
        </p:txBody>
      </p:sp>
      <p:sp>
        <p:nvSpPr>
          <p:cNvPr id="31" name="形状21"/>
          <p:cNvSpPr/>
          <p:nvPr>
            <p:custDataLst>
              <p:tags r:id="rId4"/>
            </p:custDataLst>
          </p:nvPr>
        </p:nvSpPr>
        <p:spPr>
          <a:xfrm flipH="1">
            <a:off x="6399531" y="2329181"/>
            <a:ext cx="2251710" cy="39878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546" h="628">
                <a:moveTo>
                  <a:pt x="3046" y="0"/>
                </a:moveTo>
                <a:cubicBezTo>
                  <a:pt x="3285" y="0"/>
                  <a:pt x="3484" y="253"/>
                  <a:pt x="3541" y="596"/>
                </a:cubicBezTo>
                <a:lnTo>
                  <a:pt x="3546" y="628"/>
                </a:lnTo>
                <a:lnTo>
                  <a:pt x="3000" y="628"/>
                </a:lnTo>
                <a:lnTo>
                  <a:pt x="3000" y="3"/>
                </a:lnTo>
                <a:lnTo>
                  <a:pt x="3006" y="2"/>
                </a:lnTo>
                <a:cubicBezTo>
                  <a:pt x="3020" y="1"/>
                  <a:pt x="3033" y="0"/>
                  <a:pt x="3046" y="0"/>
                </a:cubicBezTo>
                <a:close/>
                <a:moveTo>
                  <a:pt x="500" y="0"/>
                </a:moveTo>
                <a:cubicBezTo>
                  <a:pt x="261" y="0"/>
                  <a:pt x="62" y="253"/>
                  <a:pt x="5" y="596"/>
                </a:cubicBezTo>
                <a:lnTo>
                  <a:pt x="0" y="628"/>
                </a:lnTo>
                <a:lnTo>
                  <a:pt x="546" y="628"/>
                </a:lnTo>
                <a:lnTo>
                  <a:pt x="546" y="3"/>
                </a:lnTo>
                <a:lnTo>
                  <a:pt x="540" y="2"/>
                </a:lnTo>
                <a:cubicBezTo>
                  <a:pt x="526" y="1"/>
                  <a:pt x="513" y="0"/>
                  <a:pt x="500" y="0"/>
                </a:cubicBezTo>
                <a:close/>
              </a:path>
            </a:pathLst>
          </a:custGeom>
          <a:solidFill>
            <a:schemeClr val="accent1">
              <a:lumMod val="60000"/>
              <a:lumOff val="40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pPr>
            <a:endParaRPr kumimoji="0" lang="en-US" sz="1015" b="0" i="0" u="none" strike="noStrike" kern="1200" cap="none" spc="0" normalizeH="0" baseline="0" noProof="0" dirty="0">
              <a:ln>
                <a:noFill/>
              </a:ln>
              <a:solidFill>
                <a:prstClr val="white"/>
              </a:solidFill>
              <a:effectLst/>
              <a:uLnTx/>
              <a:uFillTx/>
              <a:latin typeface="汉仪中黑S" panose="00020600040101010101" pitchFamily="18" charset="-122"/>
              <a:ea typeface="汉仪中黑S" panose="00020600040101010101" pitchFamily="18" charset="-122"/>
            </a:endParaRPr>
          </a:p>
        </p:txBody>
      </p:sp>
      <p:sp useBgFill="1">
        <p:nvSpPr>
          <p:cNvPr id="35" name="矩形2"/>
          <p:cNvSpPr/>
          <p:nvPr>
            <p:custDataLst>
              <p:tags r:id="rId5"/>
            </p:custDataLst>
          </p:nvPr>
        </p:nvSpPr>
        <p:spPr>
          <a:xfrm>
            <a:off x="6309996" y="2517141"/>
            <a:ext cx="2430145" cy="3499485"/>
          </a:xfrm>
          <a:prstGeom prst="roundRect">
            <a:avLst>
              <a:gd name="adj" fmla="val 1489"/>
            </a:avLst>
          </a:prstGeom>
          <a:ln w="6350">
            <a:solidFill>
              <a:schemeClr val="accent1">
                <a:alpha val="13000"/>
              </a:schemeClr>
            </a:solidFill>
          </a:ln>
          <a:effectLst>
            <a:outerShdw blurRad="4826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black"/>
              </a:solidFill>
              <a:latin typeface="汉仪中黑S" panose="00020600040101010101" pitchFamily="18" charset="-122"/>
              <a:ea typeface="汉仪中黑S" panose="00020600040101010101" pitchFamily="18" charset="-122"/>
            </a:endParaRPr>
          </a:p>
        </p:txBody>
      </p:sp>
      <p:sp useBgFill="1">
        <p:nvSpPr>
          <p:cNvPr id="7" name="矩形2"/>
          <p:cNvSpPr/>
          <p:nvPr>
            <p:custDataLst>
              <p:tags r:id="rId6"/>
            </p:custDataLst>
          </p:nvPr>
        </p:nvSpPr>
        <p:spPr>
          <a:xfrm>
            <a:off x="6309996" y="2517141"/>
            <a:ext cx="2430145" cy="3499485"/>
          </a:xfrm>
          <a:prstGeom prst="roundRect">
            <a:avLst>
              <a:gd name="adj" fmla="val 1489"/>
            </a:avLst>
          </a:prstGeom>
          <a:solidFill>
            <a:schemeClr val="lt1">
              <a:lumMod val="100000"/>
              <a:alpha val="20000"/>
            </a:schemeClr>
          </a:solidFill>
          <a:ln w="3175"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mn-ea"/>
              <a:sym typeface="+mn-ea"/>
            </a:endParaRPr>
          </a:p>
        </p:txBody>
      </p:sp>
      <p:sp>
        <p:nvSpPr>
          <p:cNvPr id="22" name="形状21"/>
          <p:cNvSpPr/>
          <p:nvPr>
            <p:custDataLst>
              <p:tags r:id="rId7"/>
            </p:custDataLst>
          </p:nvPr>
        </p:nvSpPr>
        <p:spPr>
          <a:xfrm flipH="1">
            <a:off x="3554096" y="2330451"/>
            <a:ext cx="2251710" cy="39878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546" h="628">
                <a:moveTo>
                  <a:pt x="3046" y="0"/>
                </a:moveTo>
                <a:cubicBezTo>
                  <a:pt x="3285" y="0"/>
                  <a:pt x="3484" y="253"/>
                  <a:pt x="3541" y="596"/>
                </a:cubicBezTo>
                <a:lnTo>
                  <a:pt x="3546" y="628"/>
                </a:lnTo>
                <a:lnTo>
                  <a:pt x="3000" y="628"/>
                </a:lnTo>
                <a:lnTo>
                  <a:pt x="3000" y="3"/>
                </a:lnTo>
                <a:lnTo>
                  <a:pt x="3006" y="2"/>
                </a:lnTo>
                <a:cubicBezTo>
                  <a:pt x="3020" y="1"/>
                  <a:pt x="3033" y="0"/>
                  <a:pt x="3046" y="0"/>
                </a:cubicBezTo>
                <a:close/>
                <a:moveTo>
                  <a:pt x="500" y="0"/>
                </a:moveTo>
                <a:cubicBezTo>
                  <a:pt x="261" y="0"/>
                  <a:pt x="62" y="253"/>
                  <a:pt x="5" y="596"/>
                </a:cubicBezTo>
                <a:lnTo>
                  <a:pt x="0" y="628"/>
                </a:lnTo>
                <a:lnTo>
                  <a:pt x="546" y="628"/>
                </a:lnTo>
                <a:lnTo>
                  <a:pt x="546" y="3"/>
                </a:lnTo>
                <a:lnTo>
                  <a:pt x="540" y="2"/>
                </a:lnTo>
                <a:cubicBezTo>
                  <a:pt x="526" y="1"/>
                  <a:pt x="513" y="0"/>
                  <a:pt x="500" y="0"/>
                </a:cubicBezTo>
                <a:close/>
              </a:path>
            </a:pathLst>
          </a:custGeom>
          <a:solidFill>
            <a:schemeClr val="accent2">
              <a:lumMod val="60000"/>
              <a:lumOff val="40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pPr>
            <a:endParaRPr kumimoji="0" lang="en-US" sz="1015" b="0" i="0" u="none" strike="noStrike" kern="1200" cap="none" spc="0" normalizeH="0" baseline="0" noProof="0" dirty="0">
              <a:ln>
                <a:noFill/>
              </a:ln>
              <a:solidFill>
                <a:prstClr val="white"/>
              </a:solidFill>
              <a:effectLst/>
              <a:uLnTx/>
              <a:uFillTx/>
              <a:latin typeface="汉仪中黑S" panose="00020600040101010101" pitchFamily="18" charset="-122"/>
              <a:ea typeface="汉仪中黑S" panose="00020600040101010101" pitchFamily="18" charset="-122"/>
            </a:endParaRPr>
          </a:p>
        </p:txBody>
      </p:sp>
      <p:sp useBgFill="1">
        <p:nvSpPr>
          <p:cNvPr id="24" name="矩形2"/>
          <p:cNvSpPr/>
          <p:nvPr>
            <p:custDataLst>
              <p:tags r:id="rId8"/>
            </p:custDataLst>
          </p:nvPr>
        </p:nvSpPr>
        <p:spPr>
          <a:xfrm>
            <a:off x="3464561" y="2518411"/>
            <a:ext cx="2430145" cy="3499485"/>
          </a:xfrm>
          <a:prstGeom prst="roundRect">
            <a:avLst>
              <a:gd name="adj" fmla="val 1489"/>
            </a:avLst>
          </a:prstGeom>
          <a:ln w="6350">
            <a:solidFill>
              <a:schemeClr val="accent2">
                <a:alpha val="13000"/>
              </a:schemeClr>
            </a:solidFill>
          </a:ln>
          <a:effectLst>
            <a:outerShdw blurRad="4826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black"/>
              </a:solidFill>
              <a:latin typeface="汉仪中黑S" panose="00020600040101010101" pitchFamily="18" charset="-122"/>
              <a:ea typeface="汉仪中黑S" panose="00020600040101010101" pitchFamily="18" charset="-122"/>
            </a:endParaRPr>
          </a:p>
        </p:txBody>
      </p:sp>
      <p:sp useBgFill="1">
        <p:nvSpPr>
          <p:cNvPr id="9" name="矩形2"/>
          <p:cNvSpPr/>
          <p:nvPr>
            <p:custDataLst>
              <p:tags r:id="rId9"/>
            </p:custDataLst>
          </p:nvPr>
        </p:nvSpPr>
        <p:spPr>
          <a:xfrm>
            <a:off x="3464561" y="2518411"/>
            <a:ext cx="2430145" cy="3499485"/>
          </a:xfrm>
          <a:prstGeom prst="roundRect">
            <a:avLst>
              <a:gd name="adj" fmla="val 1489"/>
            </a:avLst>
          </a:prstGeom>
          <a:solidFill>
            <a:schemeClr val="lt1">
              <a:lumMod val="100000"/>
              <a:alpha val="20000"/>
            </a:schemeClr>
          </a:solidFill>
          <a:ln w="3175"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mn-ea"/>
              <a:sym typeface="+mn-ea"/>
            </a:endParaRPr>
          </a:p>
        </p:txBody>
      </p:sp>
      <p:sp>
        <p:nvSpPr>
          <p:cNvPr id="11" name="形状21"/>
          <p:cNvSpPr/>
          <p:nvPr>
            <p:custDataLst>
              <p:tags r:id="rId10"/>
            </p:custDataLst>
          </p:nvPr>
        </p:nvSpPr>
        <p:spPr>
          <a:xfrm flipH="1">
            <a:off x="708660" y="2329181"/>
            <a:ext cx="2251710" cy="39878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546" h="628">
                <a:moveTo>
                  <a:pt x="3046" y="0"/>
                </a:moveTo>
                <a:cubicBezTo>
                  <a:pt x="3285" y="0"/>
                  <a:pt x="3484" y="253"/>
                  <a:pt x="3541" y="596"/>
                </a:cubicBezTo>
                <a:lnTo>
                  <a:pt x="3546" y="628"/>
                </a:lnTo>
                <a:lnTo>
                  <a:pt x="3000" y="628"/>
                </a:lnTo>
                <a:lnTo>
                  <a:pt x="3000" y="3"/>
                </a:lnTo>
                <a:lnTo>
                  <a:pt x="3006" y="2"/>
                </a:lnTo>
                <a:cubicBezTo>
                  <a:pt x="3020" y="1"/>
                  <a:pt x="3033" y="0"/>
                  <a:pt x="3046" y="0"/>
                </a:cubicBezTo>
                <a:close/>
                <a:moveTo>
                  <a:pt x="500" y="0"/>
                </a:moveTo>
                <a:cubicBezTo>
                  <a:pt x="261" y="0"/>
                  <a:pt x="62" y="253"/>
                  <a:pt x="5" y="596"/>
                </a:cubicBezTo>
                <a:lnTo>
                  <a:pt x="0" y="628"/>
                </a:lnTo>
                <a:lnTo>
                  <a:pt x="546" y="628"/>
                </a:lnTo>
                <a:lnTo>
                  <a:pt x="546" y="3"/>
                </a:lnTo>
                <a:lnTo>
                  <a:pt x="540" y="2"/>
                </a:lnTo>
                <a:cubicBezTo>
                  <a:pt x="526" y="1"/>
                  <a:pt x="513" y="0"/>
                  <a:pt x="500" y="0"/>
                </a:cubicBezTo>
                <a:close/>
              </a:path>
            </a:pathLst>
          </a:custGeom>
          <a:solidFill>
            <a:schemeClr val="accent1">
              <a:lumMod val="60000"/>
              <a:lumOff val="40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pPr>
            <a:endParaRPr kumimoji="0" lang="en-US" sz="1015" b="0" i="0" u="none" strike="noStrike" kern="1200" cap="none" spc="0" normalizeH="0" baseline="0" noProof="0" dirty="0">
              <a:ln>
                <a:noFill/>
              </a:ln>
              <a:solidFill>
                <a:prstClr val="white"/>
              </a:solidFill>
              <a:effectLst/>
              <a:uLnTx/>
              <a:uFillTx/>
              <a:latin typeface="汉仪中黑S" panose="00020600040101010101" pitchFamily="18" charset="-122"/>
              <a:ea typeface="汉仪中黑S" panose="00020600040101010101" pitchFamily="18" charset="-122"/>
            </a:endParaRPr>
          </a:p>
        </p:txBody>
      </p:sp>
      <p:sp useBgFill="1">
        <p:nvSpPr>
          <p:cNvPr id="33" name="矩形2"/>
          <p:cNvSpPr/>
          <p:nvPr>
            <p:custDataLst>
              <p:tags r:id="rId11"/>
            </p:custDataLst>
          </p:nvPr>
        </p:nvSpPr>
        <p:spPr>
          <a:xfrm>
            <a:off x="619125" y="2517141"/>
            <a:ext cx="2430145" cy="3499485"/>
          </a:xfrm>
          <a:prstGeom prst="roundRect">
            <a:avLst>
              <a:gd name="adj" fmla="val 1489"/>
            </a:avLst>
          </a:prstGeom>
          <a:ln w="6350">
            <a:solidFill>
              <a:schemeClr val="accent1">
                <a:alpha val="13000"/>
              </a:schemeClr>
            </a:solidFill>
          </a:ln>
          <a:effectLst>
            <a:outerShdw blurRad="4826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black"/>
              </a:solidFill>
              <a:latin typeface="汉仪中黑S" panose="00020600040101010101" pitchFamily="18" charset="-122"/>
              <a:ea typeface="汉仪中黑S" panose="00020600040101010101" pitchFamily="18" charset="-122"/>
            </a:endParaRPr>
          </a:p>
        </p:txBody>
      </p:sp>
      <p:sp useBgFill="1">
        <p:nvSpPr>
          <p:cNvPr id="12" name="矩形2"/>
          <p:cNvSpPr/>
          <p:nvPr>
            <p:custDataLst>
              <p:tags r:id="rId12"/>
            </p:custDataLst>
          </p:nvPr>
        </p:nvSpPr>
        <p:spPr>
          <a:xfrm>
            <a:off x="619125" y="2517141"/>
            <a:ext cx="2430145" cy="3499485"/>
          </a:xfrm>
          <a:prstGeom prst="roundRect">
            <a:avLst>
              <a:gd name="adj" fmla="val 1489"/>
            </a:avLst>
          </a:prstGeom>
          <a:solidFill>
            <a:schemeClr val="lt1">
              <a:lumMod val="100000"/>
              <a:alpha val="20000"/>
            </a:schemeClr>
          </a:solidFill>
          <a:ln w="3175"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mn-ea"/>
              <a:sym typeface="+mn-ea"/>
            </a:endParaRPr>
          </a:p>
        </p:txBody>
      </p:sp>
      <p:sp>
        <p:nvSpPr>
          <p:cNvPr id="36" name="圆角矩形 35"/>
          <p:cNvSpPr/>
          <p:nvPr>
            <p:custDataLst>
              <p:tags r:id="rId13"/>
            </p:custDataLst>
          </p:nvPr>
        </p:nvSpPr>
        <p:spPr>
          <a:xfrm>
            <a:off x="605790" y="5837556"/>
            <a:ext cx="2443480" cy="179705"/>
          </a:xfrm>
          <a:prstGeom prst="roundRect">
            <a:avLst/>
          </a:prstGeom>
          <a:gradFill>
            <a:gsLst>
              <a:gs pos="0">
                <a:schemeClr val="accent1">
                  <a:alpha val="100000"/>
                </a:schemeClr>
              </a:gs>
              <a:gs pos="100000">
                <a:schemeClr val="accent1">
                  <a:lumMod val="60000"/>
                  <a:lumOff val="40000"/>
                  <a:alpha val="100000"/>
                </a:schemeClr>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汉仪中黑S" panose="00020600040101010101" pitchFamily="18" charset="-122"/>
              <a:ea typeface="汉仪中黑S" panose="00020600040101010101" pitchFamily="18" charset="-122"/>
            </a:endParaRPr>
          </a:p>
        </p:txBody>
      </p:sp>
      <p:cxnSp>
        <p:nvCxnSpPr>
          <p:cNvPr id="39" name="直接连接符 38"/>
          <p:cNvCxnSpPr/>
          <p:nvPr>
            <p:custDataLst>
              <p:tags r:id="rId14"/>
            </p:custDataLst>
          </p:nvPr>
        </p:nvCxnSpPr>
        <p:spPr>
          <a:xfrm>
            <a:off x="1631315" y="4049396"/>
            <a:ext cx="405765" cy="0"/>
          </a:xfrm>
          <a:prstGeom prst="line">
            <a:avLst/>
          </a:prstGeom>
          <a:ln w="25400" cap="rnd">
            <a:solidFill>
              <a:schemeClr val="accent1">
                <a:alpha val="57000"/>
              </a:schemeClr>
            </a:solidFill>
            <a:round/>
          </a:ln>
        </p:spPr>
        <p:style>
          <a:lnRef idx="1">
            <a:schemeClr val="accent1"/>
          </a:lnRef>
          <a:fillRef idx="0">
            <a:schemeClr val="accent1"/>
          </a:fillRef>
          <a:effectRef idx="0">
            <a:schemeClr val="accent1"/>
          </a:effectRef>
          <a:fontRef idx="minor">
            <a:schemeClr val="tx1"/>
          </a:fontRef>
        </p:style>
      </p:cxnSp>
      <p:sp>
        <p:nvSpPr>
          <p:cNvPr id="73" name="文本框 72"/>
          <p:cNvSpPr txBox="1"/>
          <p:nvPr>
            <p:custDataLst>
              <p:tags r:id="rId15"/>
            </p:custDataLst>
          </p:nvPr>
        </p:nvSpPr>
        <p:spPr>
          <a:xfrm>
            <a:off x="945515" y="4187826"/>
            <a:ext cx="1777365" cy="973455"/>
          </a:xfrm>
          <a:prstGeom prst="rect">
            <a:avLst/>
          </a:prstGeom>
          <a:noFill/>
        </p:spPr>
        <p:txBody>
          <a:bodyPr wrap="square" lIns="0" tIns="0" rIns="0" bIns="0" rtlCol="0">
            <a:noAutofit/>
          </a:bodyPr>
          <a:lstStyle/>
          <a:p>
            <a:pPr indent="0" algn="ctr" fontAlgn="auto">
              <a:lnSpc>
                <a:spcPct val="100000"/>
              </a:lnSpc>
            </a:pPr>
            <a:r>
              <a:rPr lang="en-US" altLang="zh-CN" sz="2000">
                <a:sym typeface="+mn-ea"/>
              </a:rPr>
              <a:t>a </a:t>
            </a:r>
            <a:r>
              <a:rPr lang="en-US" altLang="zh-CN" sz="2000">
                <a:solidFill>
                  <a:srgbClr val="FF0000"/>
                </a:solidFill>
                <a:sym typeface="+mn-ea"/>
              </a:rPr>
              <a:t>clear prioritization</a:t>
            </a:r>
            <a:r>
              <a:rPr lang="en-US" altLang="zh-CN" sz="2000">
                <a:sym typeface="+mn-ea"/>
              </a:rPr>
              <a:t>, not a vague "all are important"</a:t>
            </a:r>
            <a:endParaRPr lang="en-US" altLang="zh-CN" sz="2000" kern="0" dirty="0">
              <a:ln>
                <a:noFill/>
                <a:prstDash val="sysDot"/>
              </a:ln>
              <a:solidFill>
                <a:schemeClr val="tx1">
                  <a:lumMod val="85000"/>
                  <a:lumOff val="15000"/>
                </a:schemeClr>
              </a:solidFill>
              <a:latin typeface="+mn-ea"/>
              <a:sym typeface="+mn-ea"/>
            </a:endParaRPr>
          </a:p>
        </p:txBody>
      </p:sp>
      <p:sp>
        <p:nvSpPr>
          <p:cNvPr id="55" name="文本框 54"/>
          <p:cNvSpPr txBox="1"/>
          <p:nvPr>
            <p:custDataLst>
              <p:tags r:id="rId16"/>
            </p:custDataLst>
          </p:nvPr>
        </p:nvSpPr>
        <p:spPr>
          <a:xfrm>
            <a:off x="946150" y="3334386"/>
            <a:ext cx="1776730" cy="541020"/>
          </a:xfrm>
          <a:prstGeom prst="rect">
            <a:avLst/>
          </a:prstGeom>
          <a:noFill/>
        </p:spPr>
        <p:txBody>
          <a:bodyPr wrap="square" lIns="0" tIns="0" rIns="0" bIns="0" rtlCol="0" anchor="b" anchorCtr="0">
            <a:noAutofit/>
          </a:bodyPr>
          <a:lstStyle/>
          <a:p>
            <a:pPr algn="ctr"/>
            <a:r>
              <a:rPr lang="en-US" altLang="zh-CN" sz="2400">
                <a:sym typeface="+mn-ea"/>
              </a:rPr>
              <a:t>Clear stance</a:t>
            </a:r>
            <a:endParaRPr lang="en-US" altLang="zh-CN" sz="2400" b="1">
              <a:solidFill>
                <a:schemeClr val="accent1"/>
              </a:solidFill>
              <a:sym typeface="+mn-ea"/>
            </a:endParaRPr>
          </a:p>
        </p:txBody>
      </p:sp>
      <p:sp>
        <p:nvSpPr>
          <p:cNvPr id="14" name="图形 6"/>
          <p:cNvSpPr/>
          <p:nvPr>
            <p:custDataLst>
              <p:tags r:id="rId17"/>
            </p:custDataLst>
          </p:nvPr>
        </p:nvSpPr>
        <p:spPr>
          <a:xfrm>
            <a:off x="996950" y="2329816"/>
            <a:ext cx="1666240" cy="691515"/>
          </a:xfrm>
          <a:custGeom>
            <a:avLst/>
            <a:gdLst>
              <a:gd name="connsiteX0" fmla="*/ 1222820 w 1222819"/>
              <a:gd name="connsiteY0" fmla="*/ 0 h 526541"/>
              <a:gd name="connsiteX1" fmla="*/ 611410 w 1222819"/>
              <a:gd name="connsiteY1" fmla="*/ 526542 h 526541"/>
              <a:gd name="connsiteX2" fmla="*/ 0 w 1222819"/>
              <a:gd name="connsiteY2" fmla="*/ 0 h 526541"/>
              <a:gd name="connsiteX3" fmla="*/ 1222820 w 1222819"/>
              <a:gd name="connsiteY3" fmla="*/ 0 h 526541"/>
            </a:gdLst>
            <a:ahLst/>
            <a:cxnLst>
              <a:cxn ang="0">
                <a:pos x="connsiteX0" y="connsiteY0"/>
              </a:cxn>
              <a:cxn ang="0">
                <a:pos x="connsiteX1" y="connsiteY1"/>
              </a:cxn>
              <a:cxn ang="0">
                <a:pos x="connsiteX2" y="connsiteY2"/>
              </a:cxn>
              <a:cxn ang="0">
                <a:pos x="connsiteX3" y="connsiteY3"/>
              </a:cxn>
            </a:cxnLst>
            <a:rect l="l" t="t" r="r" b="b"/>
            <a:pathLst>
              <a:path w="1222819" h="526541">
                <a:moveTo>
                  <a:pt x="1222820" y="0"/>
                </a:moveTo>
                <a:cubicBezTo>
                  <a:pt x="1222820" y="290798"/>
                  <a:pt x="949071" y="526542"/>
                  <a:pt x="611410" y="526542"/>
                </a:cubicBezTo>
                <a:cubicBezTo>
                  <a:pt x="273749" y="526542"/>
                  <a:pt x="0" y="290798"/>
                  <a:pt x="0" y="0"/>
                </a:cubicBezTo>
                <a:lnTo>
                  <a:pt x="1222820" y="0"/>
                </a:lnTo>
                <a:close/>
              </a:path>
            </a:pathLst>
          </a:custGeom>
          <a:gradFill>
            <a:gsLst>
              <a:gs pos="16000">
                <a:schemeClr val="accent1">
                  <a:alpha val="100000"/>
                </a:schemeClr>
              </a:gs>
              <a:gs pos="100000">
                <a:schemeClr val="accent1">
                  <a:lumMod val="60000"/>
                  <a:lumOff val="40000"/>
                  <a:alpha val="100000"/>
                </a:schemeClr>
              </a:gs>
            </a:gsLst>
            <a:lin ang="5400000" scaled="0"/>
          </a:gradFill>
          <a:ln>
            <a:noFill/>
          </a:ln>
          <a:effectLst>
            <a:outerShdw blurRad="139700" dist="101600" dir="5400000" algn="t" rotWithShape="0">
              <a:schemeClr val="accent1">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en-US" altLang="zh-CN" sz="2800" b="1">
                <a:solidFill>
                  <a:prstClr val="white"/>
                </a:solidFill>
                <a:ea typeface="汉仪中黑S" panose="00020600040101010101" pitchFamily="18" charset="-122"/>
                <a:sym typeface="+mn-ea"/>
              </a:rPr>
              <a:t>01</a:t>
            </a:r>
            <a:endParaRPr lang="en-US" altLang="zh-CN" sz="2800" b="1">
              <a:solidFill>
                <a:prstClr val="white"/>
              </a:solidFill>
              <a:ea typeface="汉仪中黑S" panose="00020600040101010101" pitchFamily="18" charset="-122"/>
              <a:sym typeface="+mn-ea"/>
            </a:endParaRPr>
          </a:p>
        </p:txBody>
      </p:sp>
      <p:sp>
        <p:nvSpPr>
          <p:cNvPr id="16" name="圆角矩形 15"/>
          <p:cNvSpPr/>
          <p:nvPr>
            <p:custDataLst>
              <p:tags r:id="rId18"/>
            </p:custDataLst>
          </p:nvPr>
        </p:nvSpPr>
        <p:spPr>
          <a:xfrm>
            <a:off x="9142096" y="5838191"/>
            <a:ext cx="2443480" cy="179705"/>
          </a:xfrm>
          <a:prstGeom prst="roundRect">
            <a:avLst/>
          </a:prstGeom>
          <a:gradFill>
            <a:gsLst>
              <a:gs pos="0">
                <a:schemeClr val="accent2">
                  <a:alpha val="100000"/>
                </a:schemeClr>
              </a:gs>
              <a:gs pos="100000">
                <a:schemeClr val="accent2">
                  <a:lumMod val="60000"/>
                  <a:lumOff val="40000"/>
                  <a:alpha val="100000"/>
                </a:schemeClr>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汉仪中黑S" panose="00020600040101010101" pitchFamily="18" charset="-122"/>
              <a:ea typeface="汉仪中黑S" panose="00020600040101010101" pitchFamily="18" charset="-122"/>
            </a:endParaRPr>
          </a:p>
        </p:txBody>
      </p:sp>
      <p:cxnSp>
        <p:nvCxnSpPr>
          <p:cNvPr id="17" name="直接连接符 16"/>
          <p:cNvCxnSpPr/>
          <p:nvPr>
            <p:custDataLst>
              <p:tags r:id="rId19"/>
            </p:custDataLst>
          </p:nvPr>
        </p:nvCxnSpPr>
        <p:spPr>
          <a:xfrm>
            <a:off x="10167621" y="4050031"/>
            <a:ext cx="405765" cy="0"/>
          </a:xfrm>
          <a:prstGeom prst="line">
            <a:avLst/>
          </a:prstGeom>
          <a:ln w="25400" cap="rnd">
            <a:solidFill>
              <a:schemeClr val="accent2">
                <a:alpha val="57000"/>
              </a:schemeClr>
            </a:solidFill>
            <a:round/>
          </a:ln>
        </p:spPr>
        <p:style>
          <a:lnRef idx="1">
            <a:schemeClr val="accent1"/>
          </a:lnRef>
          <a:fillRef idx="0">
            <a:schemeClr val="accent1"/>
          </a:fillRef>
          <a:effectRef idx="0">
            <a:schemeClr val="accent1"/>
          </a:effectRef>
          <a:fontRef idx="minor">
            <a:schemeClr val="tx1"/>
          </a:fontRef>
        </p:style>
      </p:cxnSp>
      <p:sp>
        <p:nvSpPr>
          <p:cNvPr id="18" name="文本框 17"/>
          <p:cNvSpPr txBox="1"/>
          <p:nvPr>
            <p:custDataLst>
              <p:tags r:id="rId20"/>
            </p:custDataLst>
          </p:nvPr>
        </p:nvSpPr>
        <p:spPr>
          <a:xfrm>
            <a:off x="9481821" y="4188461"/>
            <a:ext cx="1777365" cy="973455"/>
          </a:xfrm>
          <a:prstGeom prst="rect">
            <a:avLst/>
          </a:prstGeom>
          <a:noFill/>
        </p:spPr>
        <p:txBody>
          <a:bodyPr wrap="square" lIns="0" tIns="0" rIns="0" bIns="0" rtlCol="0">
            <a:noAutofit/>
          </a:bodyPr>
          <a:lstStyle/>
          <a:p>
            <a:pPr indent="0" algn="ctr" fontAlgn="auto">
              <a:lnSpc>
                <a:spcPct val="120000"/>
              </a:lnSpc>
            </a:pPr>
            <a:r>
              <a:rPr lang="en-US" altLang="zh-CN" sz="2000">
                <a:solidFill>
                  <a:srgbClr val="FF0000"/>
                </a:solidFill>
                <a:sym typeface="+mn-ea"/>
              </a:rPr>
              <a:t>inspire</a:t>
            </a:r>
            <a:r>
              <a:rPr lang="en-US" altLang="zh-CN" sz="2000">
                <a:sym typeface="+mn-ea"/>
              </a:rPr>
              <a:t> students own</a:t>
            </a:r>
            <a:r>
              <a:rPr lang="en-US" altLang="zh-CN" sz="2000">
                <a:solidFill>
                  <a:srgbClr val="FF0000"/>
                </a:solidFill>
                <a:sym typeface="+mn-ea"/>
              </a:rPr>
              <a:t> planning for university life</a:t>
            </a:r>
            <a:endParaRPr lang="en-US" altLang="zh-CN" sz="2000">
              <a:solidFill>
                <a:srgbClr val="FF0000"/>
              </a:solidFill>
            </a:endParaRPr>
          </a:p>
          <a:p>
            <a:pPr indent="0" algn="ctr" fontAlgn="auto">
              <a:lnSpc>
                <a:spcPct val="140000"/>
              </a:lnSpc>
            </a:pPr>
            <a:endParaRPr lang="en-US" altLang="zh-CN" sz="2000" kern="0" dirty="0">
              <a:ln>
                <a:noFill/>
                <a:prstDash val="sysDot"/>
              </a:ln>
              <a:solidFill>
                <a:srgbClr val="FF0000"/>
              </a:solidFill>
              <a:latin typeface="+mn-ea"/>
              <a:sym typeface="+mn-ea"/>
            </a:endParaRPr>
          </a:p>
        </p:txBody>
      </p:sp>
      <p:sp>
        <p:nvSpPr>
          <p:cNvPr id="19" name="文本框 18"/>
          <p:cNvSpPr txBox="1"/>
          <p:nvPr>
            <p:custDataLst>
              <p:tags r:id="rId21"/>
            </p:custDataLst>
          </p:nvPr>
        </p:nvSpPr>
        <p:spPr>
          <a:xfrm>
            <a:off x="9482456" y="3335021"/>
            <a:ext cx="1776730" cy="541020"/>
          </a:xfrm>
          <a:prstGeom prst="rect">
            <a:avLst/>
          </a:prstGeom>
          <a:noFill/>
        </p:spPr>
        <p:txBody>
          <a:bodyPr wrap="square" lIns="0" tIns="0" rIns="0" bIns="0" rtlCol="0" anchor="b" anchorCtr="0">
            <a:noAutofit/>
          </a:bodyPr>
          <a:lstStyle/>
          <a:p>
            <a:pPr algn="ctr"/>
            <a:r>
              <a:rPr lang="en-US" altLang="zh-CN" sz="2400">
                <a:sym typeface="+mn-ea"/>
              </a:rPr>
              <a:t>Valuable reference</a:t>
            </a:r>
            <a:endParaRPr lang="en-US" altLang="zh-CN" sz="2400" b="1">
              <a:solidFill>
                <a:schemeClr val="accent2"/>
              </a:solidFill>
              <a:sym typeface="+mn-ea"/>
            </a:endParaRPr>
          </a:p>
        </p:txBody>
      </p:sp>
      <p:sp>
        <p:nvSpPr>
          <p:cNvPr id="20" name="图形 6"/>
          <p:cNvSpPr/>
          <p:nvPr>
            <p:custDataLst>
              <p:tags r:id="rId22"/>
            </p:custDataLst>
          </p:nvPr>
        </p:nvSpPr>
        <p:spPr>
          <a:xfrm>
            <a:off x="9533256" y="2330451"/>
            <a:ext cx="1666240" cy="691515"/>
          </a:xfrm>
          <a:custGeom>
            <a:avLst/>
            <a:gdLst>
              <a:gd name="connsiteX0" fmla="*/ 1222820 w 1222819"/>
              <a:gd name="connsiteY0" fmla="*/ 0 h 526541"/>
              <a:gd name="connsiteX1" fmla="*/ 611410 w 1222819"/>
              <a:gd name="connsiteY1" fmla="*/ 526542 h 526541"/>
              <a:gd name="connsiteX2" fmla="*/ 0 w 1222819"/>
              <a:gd name="connsiteY2" fmla="*/ 0 h 526541"/>
              <a:gd name="connsiteX3" fmla="*/ 1222820 w 1222819"/>
              <a:gd name="connsiteY3" fmla="*/ 0 h 526541"/>
            </a:gdLst>
            <a:ahLst/>
            <a:cxnLst>
              <a:cxn ang="0">
                <a:pos x="connsiteX0" y="connsiteY0"/>
              </a:cxn>
              <a:cxn ang="0">
                <a:pos x="connsiteX1" y="connsiteY1"/>
              </a:cxn>
              <a:cxn ang="0">
                <a:pos x="connsiteX2" y="connsiteY2"/>
              </a:cxn>
              <a:cxn ang="0">
                <a:pos x="connsiteX3" y="connsiteY3"/>
              </a:cxn>
            </a:cxnLst>
            <a:rect l="l" t="t" r="r" b="b"/>
            <a:pathLst>
              <a:path w="1222819" h="526541">
                <a:moveTo>
                  <a:pt x="1222820" y="0"/>
                </a:moveTo>
                <a:cubicBezTo>
                  <a:pt x="1222820" y="290798"/>
                  <a:pt x="949071" y="526542"/>
                  <a:pt x="611410" y="526542"/>
                </a:cubicBezTo>
                <a:cubicBezTo>
                  <a:pt x="273749" y="526542"/>
                  <a:pt x="0" y="290798"/>
                  <a:pt x="0" y="0"/>
                </a:cubicBezTo>
                <a:lnTo>
                  <a:pt x="1222820" y="0"/>
                </a:lnTo>
                <a:close/>
              </a:path>
            </a:pathLst>
          </a:custGeom>
          <a:gradFill>
            <a:gsLst>
              <a:gs pos="16000">
                <a:schemeClr val="accent2">
                  <a:alpha val="100000"/>
                </a:schemeClr>
              </a:gs>
              <a:gs pos="100000">
                <a:schemeClr val="accent2">
                  <a:lumMod val="60000"/>
                  <a:lumOff val="40000"/>
                  <a:alpha val="100000"/>
                </a:schemeClr>
              </a:gs>
            </a:gsLst>
            <a:lin ang="5400000" scaled="0"/>
          </a:gradFill>
          <a:ln>
            <a:noFill/>
          </a:ln>
          <a:effectLst>
            <a:outerShdw blurRad="139700" dist="101600" dir="5400000" algn="t" rotWithShape="0">
              <a:schemeClr val="accent2">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en-US" altLang="zh-CN" sz="2800" b="1">
                <a:solidFill>
                  <a:prstClr val="white"/>
                </a:solidFill>
                <a:ea typeface="汉仪中黑S" panose="00020600040101010101" pitchFamily="18" charset="-122"/>
                <a:sym typeface="+mn-ea"/>
              </a:rPr>
              <a:t>04</a:t>
            </a:r>
            <a:endParaRPr lang="en-US" altLang="zh-CN" sz="2800" b="1">
              <a:solidFill>
                <a:prstClr val="white"/>
              </a:solidFill>
              <a:ea typeface="汉仪中黑S" panose="00020600040101010101" pitchFamily="18" charset="-122"/>
              <a:sym typeface="+mn-ea"/>
            </a:endParaRPr>
          </a:p>
        </p:txBody>
      </p:sp>
      <p:sp>
        <p:nvSpPr>
          <p:cNvPr id="25" name="圆角矩形 24"/>
          <p:cNvSpPr/>
          <p:nvPr>
            <p:custDataLst>
              <p:tags r:id="rId23"/>
            </p:custDataLst>
          </p:nvPr>
        </p:nvSpPr>
        <p:spPr>
          <a:xfrm>
            <a:off x="3451226" y="5838826"/>
            <a:ext cx="2443480" cy="179705"/>
          </a:xfrm>
          <a:prstGeom prst="roundRect">
            <a:avLst/>
          </a:prstGeom>
          <a:gradFill>
            <a:gsLst>
              <a:gs pos="0">
                <a:schemeClr val="accent2">
                  <a:alpha val="100000"/>
                </a:schemeClr>
              </a:gs>
              <a:gs pos="100000">
                <a:schemeClr val="accent2">
                  <a:lumMod val="60000"/>
                  <a:lumOff val="40000"/>
                  <a:alpha val="100000"/>
                </a:schemeClr>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汉仪中黑S" panose="00020600040101010101" pitchFamily="18" charset="-122"/>
              <a:ea typeface="汉仪中黑S" panose="00020600040101010101" pitchFamily="18" charset="-122"/>
            </a:endParaRPr>
          </a:p>
        </p:txBody>
      </p:sp>
      <p:cxnSp>
        <p:nvCxnSpPr>
          <p:cNvPr id="26" name="直接连接符 25"/>
          <p:cNvCxnSpPr/>
          <p:nvPr>
            <p:custDataLst>
              <p:tags r:id="rId24"/>
            </p:custDataLst>
          </p:nvPr>
        </p:nvCxnSpPr>
        <p:spPr>
          <a:xfrm>
            <a:off x="4476751" y="4050666"/>
            <a:ext cx="405765" cy="0"/>
          </a:xfrm>
          <a:prstGeom prst="line">
            <a:avLst/>
          </a:prstGeom>
          <a:ln w="25400" cap="rnd">
            <a:solidFill>
              <a:schemeClr val="accent2">
                <a:alpha val="57000"/>
              </a:schemeClr>
            </a:solidFill>
            <a:round/>
          </a:ln>
        </p:spPr>
        <p:style>
          <a:lnRef idx="1">
            <a:schemeClr val="accent1"/>
          </a:lnRef>
          <a:fillRef idx="0">
            <a:schemeClr val="accent1"/>
          </a:fillRef>
          <a:effectRef idx="0">
            <a:schemeClr val="accent1"/>
          </a:effectRef>
          <a:fontRef idx="minor">
            <a:schemeClr val="tx1"/>
          </a:fontRef>
        </p:style>
      </p:cxnSp>
      <p:sp>
        <p:nvSpPr>
          <p:cNvPr id="27" name="文本框 26"/>
          <p:cNvSpPr txBox="1"/>
          <p:nvPr>
            <p:custDataLst>
              <p:tags r:id="rId25"/>
            </p:custDataLst>
          </p:nvPr>
        </p:nvSpPr>
        <p:spPr>
          <a:xfrm>
            <a:off x="3790951" y="4189096"/>
            <a:ext cx="1777365" cy="973455"/>
          </a:xfrm>
          <a:prstGeom prst="rect">
            <a:avLst/>
          </a:prstGeom>
          <a:noFill/>
        </p:spPr>
        <p:txBody>
          <a:bodyPr wrap="square" lIns="0" tIns="0" rIns="0" bIns="0" rtlCol="0">
            <a:noAutofit/>
          </a:bodyPr>
          <a:lstStyle/>
          <a:p>
            <a:pPr indent="0" algn="ctr" fontAlgn="auto">
              <a:lnSpc>
                <a:spcPct val="100000"/>
              </a:lnSpc>
            </a:pPr>
            <a:r>
              <a:rPr lang="en-US" altLang="zh-CN" sz="2000">
                <a:solidFill>
                  <a:srgbClr val="FF0000"/>
                </a:solidFill>
                <a:sym typeface="+mn-ea"/>
              </a:rPr>
              <a:t>specific reasons</a:t>
            </a:r>
            <a:r>
              <a:rPr lang="en-US" altLang="zh-CN" sz="2000">
                <a:sym typeface="+mn-ea"/>
              </a:rPr>
              <a:t> supporting your prioritization</a:t>
            </a:r>
            <a:endParaRPr lang="en-US" altLang="zh-CN" sz="2000" kern="0" dirty="0">
              <a:ln>
                <a:noFill/>
                <a:prstDash val="sysDot"/>
              </a:ln>
              <a:solidFill>
                <a:schemeClr val="tx1">
                  <a:lumMod val="85000"/>
                  <a:lumOff val="15000"/>
                </a:schemeClr>
              </a:solidFill>
              <a:latin typeface="+mn-ea"/>
              <a:sym typeface="+mn-ea"/>
            </a:endParaRPr>
          </a:p>
        </p:txBody>
      </p:sp>
      <p:sp>
        <p:nvSpPr>
          <p:cNvPr id="28" name="文本框 27"/>
          <p:cNvSpPr txBox="1"/>
          <p:nvPr>
            <p:custDataLst>
              <p:tags r:id="rId26"/>
            </p:custDataLst>
          </p:nvPr>
        </p:nvSpPr>
        <p:spPr>
          <a:xfrm>
            <a:off x="3625850" y="3213100"/>
            <a:ext cx="2108200" cy="541020"/>
          </a:xfrm>
          <a:prstGeom prst="rect">
            <a:avLst/>
          </a:prstGeom>
          <a:noFill/>
        </p:spPr>
        <p:txBody>
          <a:bodyPr wrap="square" lIns="0" tIns="0" rIns="0" bIns="0" rtlCol="0" anchor="b" anchorCtr="0">
            <a:noAutofit/>
          </a:bodyPr>
          <a:lstStyle/>
          <a:p>
            <a:pPr algn="ctr"/>
            <a:r>
              <a:rPr lang="en-US" altLang="zh-CN" sz="2400">
                <a:sym typeface="+mn-ea"/>
              </a:rPr>
              <a:t>Well-reasoned</a:t>
            </a:r>
            <a:endParaRPr lang="en-US" altLang="zh-CN" sz="2400" b="1">
              <a:solidFill>
                <a:schemeClr val="accent2"/>
              </a:solidFill>
              <a:sym typeface="+mn-ea"/>
            </a:endParaRPr>
          </a:p>
        </p:txBody>
      </p:sp>
      <p:sp>
        <p:nvSpPr>
          <p:cNvPr id="29" name="图形 6"/>
          <p:cNvSpPr/>
          <p:nvPr>
            <p:custDataLst>
              <p:tags r:id="rId27"/>
            </p:custDataLst>
          </p:nvPr>
        </p:nvSpPr>
        <p:spPr>
          <a:xfrm>
            <a:off x="3842386" y="2331086"/>
            <a:ext cx="1666240" cy="691515"/>
          </a:xfrm>
          <a:custGeom>
            <a:avLst/>
            <a:gdLst>
              <a:gd name="connsiteX0" fmla="*/ 1222820 w 1222819"/>
              <a:gd name="connsiteY0" fmla="*/ 0 h 526541"/>
              <a:gd name="connsiteX1" fmla="*/ 611410 w 1222819"/>
              <a:gd name="connsiteY1" fmla="*/ 526542 h 526541"/>
              <a:gd name="connsiteX2" fmla="*/ 0 w 1222819"/>
              <a:gd name="connsiteY2" fmla="*/ 0 h 526541"/>
              <a:gd name="connsiteX3" fmla="*/ 1222820 w 1222819"/>
              <a:gd name="connsiteY3" fmla="*/ 0 h 526541"/>
            </a:gdLst>
            <a:ahLst/>
            <a:cxnLst>
              <a:cxn ang="0">
                <a:pos x="connsiteX0" y="connsiteY0"/>
              </a:cxn>
              <a:cxn ang="0">
                <a:pos x="connsiteX1" y="connsiteY1"/>
              </a:cxn>
              <a:cxn ang="0">
                <a:pos x="connsiteX2" y="connsiteY2"/>
              </a:cxn>
              <a:cxn ang="0">
                <a:pos x="connsiteX3" y="connsiteY3"/>
              </a:cxn>
            </a:cxnLst>
            <a:rect l="l" t="t" r="r" b="b"/>
            <a:pathLst>
              <a:path w="1222819" h="526541">
                <a:moveTo>
                  <a:pt x="1222820" y="0"/>
                </a:moveTo>
                <a:cubicBezTo>
                  <a:pt x="1222820" y="290798"/>
                  <a:pt x="949071" y="526542"/>
                  <a:pt x="611410" y="526542"/>
                </a:cubicBezTo>
                <a:cubicBezTo>
                  <a:pt x="273749" y="526542"/>
                  <a:pt x="0" y="290798"/>
                  <a:pt x="0" y="0"/>
                </a:cubicBezTo>
                <a:lnTo>
                  <a:pt x="1222820" y="0"/>
                </a:lnTo>
                <a:close/>
              </a:path>
            </a:pathLst>
          </a:custGeom>
          <a:gradFill>
            <a:gsLst>
              <a:gs pos="16000">
                <a:schemeClr val="accent2">
                  <a:alpha val="100000"/>
                </a:schemeClr>
              </a:gs>
              <a:gs pos="100000">
                <a:schemeClr val="accent2">
                  <a:lumMod val="60000"/>
                  <a:lumOff val="40000"/>
                  <a:alpha val="100000"/>
                </a:schemeClr>
              </a:gs>
            </a:gsLst>
            <a:lin ang="5400000" scaled="0"/>
          </a:gradFill>
          <a:ln>
            <a:noFill/>
          </a:ln>
          <a:effectLst>
            <a:outerShdw blurRad="139700" dist="101600" dir="5400000" algn="t" rotWithShape="0">
              <a:schemeClr val="accent2">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en-US" altLang="zh-CN" sz="2800" b="1">
                <a:solidFill>
                  <a:prstClr val="white"/>
                </a:solidFill>
                <a:ea typeface="汉仪中黑S" panose="00020600040101010101" pitchFamily="18" charset="-122"/>
                <a:sym typeface="+mn-ea"/>
              </a:rPr>
              <a:t>02</a:t>
            </a:r>
            <a:endParaRPr lang="en-US" altLang="zh-CN" sz="2800" b="1">
              <a:solidFill>
                <a:prstClr val="white"/>
              </a:solidFill>
              <a:ea typeface="汉仪中黑S" panose="00020600040101010101" pitchFamily="18" charset="-122"/>
              <a:sym typeface="+mn-ea"/>
            </a:endParaRPr>
          </a:p>
        </p:txBody>
      </p:sp>
      <p:sp>
        <p:nvSpPr>
          <p:cNvPr id="37" name="圆角矩形 36"/>
          <p:cNvSpPr/>
          <p:nvPr>
            <p:custDataLst>
              <p:tags r:id="rId28"/>
            </p:custDataLst>
          </p:nvPr>
        </p:nvSpPr>
        <p:spPr>
          <a:xfrm>
            <a:off x="6296661" y="5837556"/>
            <a:ext cx="2443480" cy="179705"/>
          </a:xfrm>
          <a:prstGeom prst="roundRect">
            <a:avLst/>
          </a:prstGeom>
          <a:gradFill>
            <a:gsLst>
              <a:gs pos="0">
                <a:schemeClr val="accent1">
                  <a:alpha val="100000"/>
                </a:schemeClr>
              </a:gs>
              <a:gs pos="100000">
                <a:schemeClr val="accent1">
                  <a:lumMod val="60000"/>
                  <a:lumOff val="40000"/>
                  <a:alpha val="100000"/>
                </a:schemeClr>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汉仪中黑S" panose="00020600040101010101" pitchFamily="18" charset="-122"/>
              <a:ea typeface="汉仪中黑S" panose="00020600040101010101" pitchFamily="18" charset="-122"/>
            </a:endParaRPr>
          </a:p>
        </p:txBody>
      </p:sp>
      <p:cxnSp>
        <p:nvCxnSpPr>
          <p:cNvPr id="38" name="直接连接符 37"/>
          <p:cNvCxnSpPr/>
          <p:nvPr>
            <p:custDataLst>
              <p:tags r:id="rId29"/>
            </p:custDataLst>
          </p:nvPr>
        </p:nvCxnSpPr>
        <p:spPr>
          <a:xfrm>
            <a:off x="7322186" y="4049396"/>
            <a:ext cx="405765" cy="0"/>
          </a:xfrm>
          <a:prstGeom prst="line">
            <a:avLst/>
          </a:prstGeom>
          <a:ln w="25400" cap="rnd">
            <a:solidFill>
              <a:schemeClr val="accent1">
                <a:alpha val="57000"/>
              </a:schemeClr>
            </a:solidFill>
            <a:round/>
          </a:ln>
        </p:spPr>
        <p:style>
          <a:lnRef idx="1">
            <a:schemeClr val="accent1"/>
          </a:lnRef>
          <a:fillRef idx="0">
            <a:schemeClr val="accent1"/>
          </a:fillRef>
          <a:effectRef idx="0">
            <a:schemeClr val="accent1"/>
          </a:effectRef>
          <a:fontRef idx="minor">
            <a:schemeClr val="tx1"/>
          </a:fontRef>
        </p:style>
      </p:cxnSp>
      <p:sp>
        <p:nvSpPr>
          <p:cNvPr id="40" name="文本框 39"/>
          <p:cNvSpPr txBox="1"/>
          <p:nvPr>
            <p:custDataLst>
              <p:tags r:id="rId30"/>
            </p:custDataLst>
          </p:nvPr>
        </p:nvSpPr>
        <p:spPr>
          <a:xfrm>
            <a:off x="6636386" y="4187826"/>
            <a:ext cx="1777365" cy="973455"/>
          </a:xfrm>
          <a:prstGeom prst="rect">
            <a:avLst/>
          </a:prstGeom>
          <a:noFill/>
        </p:spPr>
        <p:txBody>
          <a:bodyPr wrap="square" lIns="0" tIns="0" rIns="0" bIns="0" rtlCol="0">
            <a:noAutofit/>
          </a:bodyPr>
          <a:lstStyle/>
          <a:p>
            <a:pPr indent="0" algn="ctr" fontAlgn="auto">
              <a:lnSpc>
                <a:spcPct val="120000"/>
              </a:lnSpc>
            </a:pPr>
            <a:r>
              <a:rPr lang="en-US" altLang="zh-CN" sz="2000">
                <a:solidFill>
                  <a:srgbClr val="FF0000"/>
                </a:solidFill>
                <a:sym typeface="+mn-ea"/>
              </a:rPr>
              <a:t>genuine thinking</a:t>
            </a:r>
            <a:r>
              <a:rPr lang="en-US" altLang="zh-CN" sz="2000">
                <a:sym typeface="+mn-ea"/>
              </a:rPr>
              <a:t>, not clich</a:t>
            </a:r>
            <a:r>
              <a:rPr lang="en-US" altLang="en-US" sz="2000">
                <a:sym typeface="+mn-ea"/>
              </a:rPr>
              <a:t>é</a:t>
            </a:r>
            <a:r>
              <a:rPr lang="en-US" altLang="zh-CN" sz="2000">
                <a:sym typeface="+mn-ea"/>
              </a:rPr>
              <a:t>s</a:t>
            </a:r>
            <a:endParaRPr lang="en-US" altLang="zh-CN" sz="2000" kern="0" dirty="0">
              <a:ln>
                <a:noFill/>
                <a:prstDash val="sysDot"/>
              </a:ln>
              <a:solidFill>
                <a:schemeClr val="tx1">
                  <a:lumMod val="85000"/>
                  <a:lumOff val="15000"/>
                </a:schemeClr>
              </a:solidFill>
              <a:latin typeface="+mn-ea"/>
              <a:sym typeface="+mn-ea"/>
            </a:endParaRPr>
          </a:p>
        </p:txBody>
      </p:sp>
      <p:sp>
        <p:nvSpPr>
          <p:cNvPr id="41" name="文本框 40"/>
          <p:cNvSpPr txBox="1"/>
          <p:nvPr>
            <p:custDataLst>
              <p:tags r:id="rId31"/>
            </p:custDataLst>
          </p:nvPr>
        </p:nvSpPr>
        <p:spPr>
          <a:xfrm>
            <a:off x="6497320" y="3187065"/>
            <a:ext cx="2382520" cy="541020"/>
          </a:xfrm>
          <a:prstGeom prst="rect">
            <a:avLst/>
          </a:prstGeom>
          <a:noFill/>
        </p:spPr>
        <p:txBody>
          <a:bodyPr wrap="square" lIns="0" tIns="0" rIns="0" bIns="0" rtlCol="0" anchor="b" anchorCtr="0">
            <a:noAutofit/>
          </a:bodyPr>
          <a:lstStyle/>
          <a:p>
            <a:pPr algn="ctr"/>
            <a:r>
              <a:rPr lang="en-US" altLang="zh-CN" sz="2400">
                <a:sym typeface="+mn-ea"/>
              </a:rPr>
              <a:t>Sincere attitude</a:t>
            </a:r>
            <a:endParaRPr lang="en-US" altLang="zh-CN" sz="2400" b="1">
              <a:solidFill>
                <a:schemeClr val="accent1"/>
              </a:solidFill>
              <a:sym typeface="+mn-ea"/>
            </a:endParaRPr>
          </a:p>
        </p:txBody>
      </p:sp>
      <p:sp>
        <p:nvSpPr>
          <p:cNvPr id="42" name="图形 6"/>
          <p:cNvSpPr/>
          <p:nvPr>
            <p:custDataLst>
              <p:tags r:id="rId32"/>
            </p:custDataLst>
          </p:nvPr>
        </p:nvSpPr>
        <p:spPr>
          <a:xfrm>
            <a:off x="6687821" y="2329816"/>
            <a:ext cx="1666240" cy="691515"/>
          </a:xfrm>
          <a:custGeom>
            <a:avLst/>
            <a:gdLst>
              <a:gd name="connsiteX0" fmla="*/ 1222820 w 1222819"/>
              <a:gd name="connsiteY0" fmla="*/ 0 h 526541"/>
              <a:gd name="connsiteX1" fmla="*/ 611410 w 1222819"/>
              <a:gd name="connsiteY1" fmla="*/ 526542 h 526541"/>
              <a:gd name="connsiteX2" fmla="*/ 0 w 1222819"/>
              <a:gd name="connsiteY2" fmla="*/ 0 h 526541"/>
              <a:gd name="connsiteX3" fmla="*/ 1222820 w 1222819"/>
              <a:gd name="connsiteY3" fmla="*/ 0 h 526541"/>
            </a:gdLst>
            <a:ahLst/>
            <a:cxnLst>
              <a:cxn ang="0">
                <a:pos x="connsiteX0" y="connsiteY0"/>
              </a:cxn>
              <a:cxn ang="0">
                <a:pos x="connsiteX1" y="connsiteY1"/>
              </a:cxn>
              <a:cxn ang="0">
                <a:pos x="connsiteX2" y="connsiteY2"/>
              </a:cxn>
              <a:cxn ang="0">
                <a:pos x="connsiteX3" y="connsiteY3"/>
              </a:cxn>
            </a:cxnLst>
            <a:rect l="l" t="t" r="r" b="b"/>
            <a:pathLst>
              <a:path w="1222819" h="526541">
                <a:moveTo>
                  <a:pt x="1222820" y="0"/>
                </a:moveTo>
                <a:cubicBezTo>
                  <a:pt x="1222820" y="290798"/>
                  <a:pt x="949071" y="526542"/>
                  <a:pt x="611410" y="526542"/>
                </a:cubicBezTo>
                <a:cubicBezTo>
                  <a:pt x="273749" y="526542"/>
                  <a:pt x="0" y="290798"/>
                  <a:pt x="0" y="0"/>
                </a:cubicBezTo>
                <a:lnTo>
                  <a:pt x="1222820" y="0"/>
                </a:lnTo>
                <a:close/>
              </a:path>
            </a:pathLst>
          </a:custGeom>
          <a:gradFill>
            <a:gsLst>
              <a:gs pos="16000">
                <a:schemeClr val="accent1">
                  <a:alpha val="100000"/>
                </a:schemeClr>
              </a:gs>
              <a:gs pos="100000">
                <a:schemeClr val="accent1">
                  <a:lumMod val="60000"/>
                  <a:lumOff val="40000"/>
                  <a:alpha val="100000"/>
                </a:schemeClr>
              </a:gs>
            </a:gsLst>
            <a:lin ang="5400000" scaled="0"/>
          </a:gradFill>
          <a:ln>
            <a:noFill/>
          </a:ln>
          <a:effectLst>
            <a:outerShdw blurRad="139700" dist="101600" dir="5400000" algn="t" rotWithShape="0">
              <a:schemeClr val="accent1">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en-US" altLang="zh-CN" sz="2800" b="1">
                <a:solidFill>
                  <a:prstClr val="white"/>
                </a:solidFill>
                <a:ea typeface="汉仪中黑S" panose="00020600040101010101" pitchFamily="18" charset="-122"/>
                <a:sym typeface="+mn-ea"/>
              </a:rPr>
              <a:t>03</a:t>
            </a:r>
            <a:endParaRPr lang="en-US" altLang="zh-CN" sz="2800" b="1">
              <a:solidFill>
                <a:prstClr val="white"/>
              </a:solidFill>
              <a:ea typeface="汉仪中黑S" panose="00020600040101010101" pitchFamily="18" charset="-122"/>
              <a:sym typeface="+mn-ea"/>
            </a:endParaRPr>
          </a:p>
        </p:txBody>
      </p:sp>
    </p:spTree>
    <p:custDataLst>
      <p:tags r:id="rId3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5"/>
                                        </p:tgtEl>
                                        <p:attrNameLst>
                                          <p:attrName>style.visibility</p:attrName>
                                        </p:attrNameLst>
                                      </p:cBhvr>
                                      <p:to>
                                        <p:strVal val="visible"/>
                                      </p:to>
                                    </p:set>
                                    <p:animEffect transition="in" filter="blinds(horizontal)">
                                      <p:cBhvr>
                                        <p:cTn id="12" dur="500"/>
                                        <p:tgtEl>
                                          <p:spTgt spid="5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3"/>
                                        </p:tgtEl>
                                        <p:attrNameLst>
                                          <p:attrName>style.visibility</p:attrName>
                                        </p:attrNameLst>
                                      </p:cBhvr>
                                      <p:to>
                                        <p:strVal val="visible"/>
                                      </p:to>
                                    </p:set>
                                    <p:animEffect transition="in" filter="blinds(horizontal)">
                                      <p:cBhvr>
                                        <p:cTn id="17" dur="500"/>
                                        <p:tgtEl>
                                          <p:spTgt spid="7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blinds(horizontal)">
                                      <p:cBhvr>
                                        <p:cTn id="22" dur="5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blinds(horizontal)">
                                      <p:cBhvr>
                                        <p:cTn id="27" dur="500"/>
                                        <p:tgtEl>
                                          <p:spTgt spid="2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blinds(horizontal)">
                                      <p:cBhvr>
                                        <p:cTn id="32" dur="500"/>
                                        <p:tgtEl>
                                          <p:spTgt spid="4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blinds(horizontal)">
                                      <p:cBhvr>
                                        <p:cTn id="37" dur="500"/>
                                        <p:tgtEl>
                                          <p:spTgt spid="4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blinds(horizontal)">
                                      <p:cBhvr>
                                        <p:cTn id="42" dur="5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blinds(horizontal)">
                                      <p:cBhvr>
                                        <p:cTn id="4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5" grpId="0"/>
      <p:bldP spid="73" grpId="0"/>
      <p:bldP spid="28" grpId="0"/>
      <p:bldP spid="27" grpId="0"/>
      <p:bldP spid="41" grpId="0"/>
      <p:bldP spid="40" grpId="0"/>
      <p:bldP spid="19"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 name="图片 20"/>
          <p:cNvPicPr/>
          <p:nvPr/>
        </p:nvPicPr>
        <p:blipFill>
          <a:blip r:embed="rId1">
            <a:alphaModFix amt="20000"/>
          </a:blip>
          <a:stretch>
            <a:fillRect/>
          </a:stretch>
        </p:blipFill>
        <p:spPr>
          <a:xfrm>
            <a:off x="17780" y="0"/>
            <a:ext cx="12273280" cy="6889115"/>
          </a:xfrm>
          <a:prstGeom prst="rect">
            <a:avLst/>
          </a:prstGeom>
        </p:spPr>
      </p:pic>
      <p:sp>
        <p:nvSpPr>
          <p:cNvPr id="7" name="文本框 6"/>
          <p:cNvSpPr txBox="1"/>
          <p:nvPr/>
        </p:nvSpPr>
        <p:spPr>
          <a:xfrm>
            <a:off x="119380" y="260985"/>
            <a:ext cx="3352165" cy="695325"/>
          </a:xfrm>
          <a:prstGeom prst="rect">
            <a:avLst/>
          </a:prstGeom>
          <a:solidFill>
            <a:schemeClr val="accent1">
              <a:lumMod val="90000"/>
            </a:schemeClr>
          </a:solidFill>
        </p:spPr>
        <p:txBody>
          <a:bodyPr wrap="square" rtlCol="0">
            <a:noAutofit/>
          </a:bodyPr>
          <a:p>
            <a:pPr lvl="0" algn="l" defTabSz="7919720">
              <a:lnSpc>
                <a:spcPct val="130000"/>
              </a:lnSpc>
              <a:buClrTx/>
              <a:buSzTx/>
              <a:buFont typeface="+mj-ea"/>
            </a:pPr>
            <a:r>
              <a:rPr lang="en-US" altLang="zh-CN" sz="2800">
                <a:solidFill>
                  <a:schemeClr val="accent5">
                    <a:lumMod val="50000"/>
                  </a:schemeClr>
                </a:solidFill>
                <a:latin typeface="Times New Roman" panose="02020603050405020304" charset="0"/>
                <a:cs typeface="Times New Roman" panose="02020603050405020304" charset="0"/>
                <a:sym typeface="+mn-ea"/>
              </a:rPr>
              <a:t>Content Decision</a:t>
            </a:r>
            <a:endParaRPr lang="en-US" altLang="zh-CN" sz="2800">
              <a:solidFill>
                <a:schemeClr val="accent5">
                  <a:lumMod val="50000"/>
                </a:schemeClr>
              </a:solidFill>
              <a:latin typeface="Times New Roman" panose="02020603050405020304" charset="0"/>
              <a:cs typeface="Times New Roman" panose="02020603050405020304" charset="0"/>
              <a:sym typeface="+mn-ea"/>
            </a:endParaRPr>
          </a:p>
        </p:txBody>
      </p:sp>
      <p:sp>
        <p:nvSpPr>
          <p:cNvPr id="11" name="文本框 10"/>
          <p:cNvSpPr txBox="1"/>
          <p:nvPr/>
        </p:nvSpPr>
        <p:spPr>
          <a:xfrm>
            <a:off x="3719830" y="260985"/>
            <a:ext cx="8002905" cy="1210945"/>
          </a:xfrm>
          <a:prstGeom prst="rect">
            <a:avLst/>
          </a:prstGeom>
          <a:noFill/>
        </p:spPr>
        <p:txBody>
          <a:bodyPr wrap="square" rtlCol="0" anchor="t">
            <a:spAutoFit/>
          </a:bodyPr>
          <a:p>
            <a:pPr marL="514350" lvl="0" indent="-514350" algn="l" defTabSz="7919720">
              <a:lnSpc>
                <a:spcPct val="130000"/>
              </a:lnSpc>
              <a:buClrTx/>
              <a:buSzTx/>
              <a:buFont typeface="+mj-ea"/>
              <a:buAutoNum type="circleNumDbPlain" startAt="4"/>
            </a:pPr>
            <a:r>
              <a:rPr lang="en-US" altLang="zh-CN" sz="2800">
                <a:solidFill>
                  <a:schemeClr val="accent5">
                    <a:lumMod val="50000"/>
                  </a:schemeClr>
                </a:solidFill>
                <a:latin typeface="Times New Roman" panose="02020603050405020304" charset="0"/>
                <a:cs typeface="Times New Roman" panose="02020603050405020304" charset="0"/>
                <a:sym typeface="+mn-ea"/>
              </a:rPr>
              <a:t>How should Study, Socialize, and Sleep be prioritized in future university life? </a:t>
            </a:r>
            <a:endParaRPr lang="en-US" altLang="zh-CN" sz="2800">
              <a:solidFill>
                <a:schemeClr val="accent5">
                  <a:lumMod val="50000"/>
                </a:schemeClr>
              </a:solidFill>
              <a:latin typeface="Times New Roman" panose="02020603050405020304" charset="0"/>
              <a:cs typeface="Times New Roman" panose="02020603050405020304" charset="0"/>
              <a:sym typeface="+mn-ea"/>
            </a:endParaRPr>
          </a:p>
        </p:txBody>
      </p:sp>
      <p:graphicFrame>
        <p:nvGraphicFramePr>
          <p:cNvPr id="3" name="表格 2"/>
          <p:cNvGraphicFramePr/>
          <p:nvPr>
            <p:custDataLst>
              <p:tags r:id="rId2"/>
            </p:custDataLst>
          </p:nvPr>
        </p:nvGraphicFramePr>
        <p:xfrm>
          <a:off x="119380" y="1710690"/>
          <a:ext cx="12009755" cy="4986020"/>
        </p:xfrm>
        <a:graphic>
          <a:graphicData uri="http://schemas.openxmlformats.org/drawingml/2006/table">
            <a:tbl>
              <a:tblPr firstRow="1" bandRow="1">
                <a:tableStyleId>{5C22544A-7EE6-4342-B048-85BDC9FD1C3A}</a:tableStyleId>
              </a:tblPr>
              <a:tblGrid>
                <a:gridCol w="1982470"/>
                <a:gridCol w="10027285"/>
              </a:tblGrid>
              <a:tr h="1172845">
                <a:tc>
                  <a:txBody>
                    <a:bodyPr/>
                    <a:p>
                      <a:pPr>
                        <a:buNone/>
                      </a:pPr>
                      <a:endParaRPr lang="zh-CN" altLang="en-US"/>
                    </a:p>
                  </a:txBody>
                  <a:tcPr/>
                </a:tc>
                <a:tc>
                  <a:txBody>
                    <a:bodyPr/>
                    <a:p>
                      <a:pPr>
                        <a:buNone/>
                      </a:pPr>
                      <a:endParaRPr lang="zh-CN" altLang="en-US"/>
                    </a:p>
                  </a:txBody>
                  <a:tcPr/>
                </a:tc>
              </a:tr>
              <a:tr h="1991360">
                <a:tc>
                  <a:txBody>
                    <a:bodyPr/>
                    <a:p>
                      <a:pPr>
                        <a:buNone/>
                      </a:pPr>
                      <a:endParaRPr lang="zh-CN" altLang="en-US"/>
                    </a:p>
                  </a:txBody>
                  <a:tcPr/>
                </a:tc>
                <a:tc>
                  <a:txBody>
                    <a:bodyPr/>
                    <a:p>
                      <a:pPr>
                        <a:buNone/>
                      </a:pPr>
                      <a:endParaRPr lang="zh-CN" altLang="en-US"/>
                    </a:p>
                  </a:txBody>
                  <a:tcPr/>
                </a:tc>
              </a:tr>
              <a:tr h="1821815">
                <a:tc>
                  <a:txBody>
                    <a:bodyPr/>
                    <a:p>
                      <a:pPr>
                        <a:buNone/>
                      </a:pPr>
                      <a:endParaRPr lang="zh-CN" altLang="en-US"/>
                    </a:p>
                  </a:txBody>
                  <a:tcPr/>
                </a:tc>
                <a:tc>
                  <a:txBody>
                    <a:bodyPr/>
                    <a:p>
                      <a:pPr>
                        <a:buNone/>
                      </a:pPr>
                      <a:endParaRPr lang="zh-CN" altLang="en-US"/>
                    </a:p>
                  </a:txBody>
                  <a:tcPr/>
                </a:tc>
              </a:tr>
            </a:tbl>
          </a:graphicData>
        </a:graphic>
      </p:graphicFrame>
      <p:sp>
        <p:nvSpPr>
          <p:cNvPr id="4" name="文本框 3"/>
          <p:cNvSpPr txBox="1"/>
          <p:nvPr/>
        </p:nvSpPr>
        <p:spPr>
          <a:xfrm>
            <a:off x="335915" y="1917065"/>
            <a:ext cx="2072640" cy="583565"/>
          </a:xfrm>
          <a:prstGeom prst="rect">
            <a:avLst/>
          </a:prstGeom>
        </p:spPr>
        <p:txBody>
          <a:bodyPr wrap="square">
            <a:spAutoFit/>
          </a:bodyPr>
          <a:p>
            <a:pPr marL="0" indent="0" algn="l"/>
            <a:r>
              <a:rPr lang="en-US" altLang="zh-CN" sz="3200" b="1" i="0">
                <a:solidFill>
                  <a:srgbClr val="0F1115"/>
                </a:solidFill>
                <a:latin typeface="quote-cjk-patch"/>
                <a:ea typeface="quote-cjk-patch"/>
              </a:rPr>
              <a:t>Priority</a:t>
            </a:r>
            <a:endParaRPr lang="en-US" altLang="zh-CN" sz="3200" b="1" i="0">
              <a:solidFill>
                <a:srgbClr val="0F1115"/>
              </a:solidFill>
              <a:latin typeface="quote-cjk-patch"/>
              <a:ea typeface="quote-cjk-patch"/>
            </a:endParaRPr>
          </a:p>
        </p:txBody>
      </p:sp>
      <p:sp>
        <p:nvSpPr>
          <p:cNvPr id="8" name="文本框 7"/>
          <p:cNvSpPr txBox="1"/>
          <p:nvPr/>
        </p:nvSpPr>
        <p:spPr>
          <a:xfrm>
            <a:off x="4584065" y="1917065"/>
            <a:ext cx="2581910" cy="645160"/>
          </a:xfrm>
          <a:prstGeom prst="rect">
            <a:avLst/>
          </a:prstGeom>
        </p:spPr>
        <p:txBody>
          <a:bodyPr wrap="square">
            <a:spAutoFit/>
          </a:bodyPr>
          <a:p>
            <a:pPr marL="0" indent="0"/>
            <a:r>
              <a:rPr lang="en-US" altLang="zh-CN" sz="3600" b="0" i="0">
                <a:solidFill>
                  <a:srgbClr val="0F1115"/>
                </a:solidFill>
                <a:latin typeface="quote-cjk-patch"/>
                <a:ea typeface="quote-cjk-patch"/>
              </a:rPr>
              <a:t>Study </a:t>
            </a:r>
            <a:endParaRPr lang="en-US" altLang="zh-CN" sz="3600" b="0" i="0">
              <a:solidFill>
                <a:srgbClr val="0F1115"/>
              </a:solidFill>
              <a:latin typeface="quote-cjk-patch"/>
              <a:ea typeface="quote-cjk-patch"/>
            </a:endParaRPr>
          </a:p>
        </p:txBody>
      </p:sp>
      <p:sp>
        <p:nvSpPr>
          <p:cNvPr id="15" name="文本框 14"/>
          <p:cNvSpPr txBox="1"/>
          <p:nvPr>
            <p:custDataLst>
              <p:tags r:id="rId3"/>
            </p:custDataLst>
          </p:nvPr>
        </p:nvSpPr>
        <p:spPr>
          <a:xfrm>
            <a:off x="2157095" y="3141345"/>
            <a:ext cx="9819005" cy="1322070"/>
          </a:xfrm>
          <a:prstGeom prst="rect">
            <a:avLst/>
          </a:prstGeom>
          <a:noFill/>
        </p:spPr>
        <p:txBody>
          <a:bodyPr wrap="square" rtlCol="0">
            <a:spAutoFit/>
          </a:bodyPr>
          <a:p>
            <a:r>
              <a:rPr lang="en-US" altLang="zh-CN" sz="2000">
                <a:latin typeface="Times New Roman" panose="02020603050405020304" charset="0"/>
                <a:cs typeface="Times New Roman" panose="02020603050405020304" charset="0"/>
              </a:rPr>
              <a:t>① Gain solid professional knowledge and skills, building a foundation for future career</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② High GPA helps with scholarships, grad school admission, and study abroad applications</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③ The core value of university is academic growth</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④ Self-disciplined study habits benefit you for life</a:t>
            </a:r>
            <a:endParaRPr lang="en-US" altLang="zh-CN" sz="2000">
              <a:latin typeface="Times New Roman" panose="02020603050405020304" charset="0"/>
              <a:cs typeface="Times New Roman" panose="02020603050405020304" charset="0"/>
            </a:endParaRPr>
          </a:p>
        </p:txBody>
      </p:sp>
      <p:sp>
        <p:nvSpPr>
          <p:cNvPr id="16" name="文本框 15"/>
          <p:cNvSpPr txBox="1"/>
          <p:nvPr>
            <p:custDataLst>
              <p:tags r:id="rId4"/>
            </p:custDataLst>
          </p:nvPr>
        </p:nvSpPr>
        <p:spPr>
          <a:xfrm>
            <a:off x="2063750" y="4982845"/>
            <a:ext cx="10213975" cy="1767205"/>
          </a:xfrm>
          <a:prstGeom prst="rect">
            <a:avLst/>
          </a:prstGeom>
          <a:noFill/>
        </p:spPr>
        <p:txBody>
          <a:bodyPr wrap="square" rtlCol="0">
            <a:noAutofit/>
          </a:bodyPr>
          <a:p>
            <a:pPr lvl="0" algn="l">
              <a:buClrTx/>
              <a:buSzTx/>
              <a:buFontTx/>
            </a:pPr>
            <a:r>
              <a:rPr lang="en-US" altLang="zh-CN" sz="2000">
                <a:latin typeface="Times New Roman" panose="02020603050405020304" charset="0"/>
                <a:cs typeface="Times New Roman" panose="02020603050405020304" charset="0"/>
                <a:sym typeface="+mn-ea"/>
              </a:rPr>
              <a:t>① Over-focusing on study may cause you to miss social opportunities and networking</a:t>
            </a:r>
            <a:endParaRPr lang="en-US" altLang="zh-CN" sz="2000">
              <a:latin typeface="Times New Roman" panose="02020603050405020304" charset="0"/>
              <a:cs typeface="Times New Roman" panose="02020603050405020304" charset="0"/>
              <a:sym typeface="+mn-ea"/>
            </a:endParaRPr>
          </a:p>
          <a:p>
            <a:pPr lvl="0" algn="l">
              <a:buClrTx/>
              <a:buSzTx/>
              <a:buFontTx/>
            </a:pPr>
            <a:r>
              <a:rPr lang="en-US" altLang="zh-CN" sz="2000">
                <a:latin typeface="Times New Roman" panose="02020603050405020304" charset="0"/>
                <a:cs typeface="Times New Roman" panose="02020603050405020304" charset="0"/>
                <a:sym typeface="+mn-ea"/>
              </a:rPr>
              <a:t>② Long-term high-pressure study may lead to exhaustion, anxiety, or even burnout</a:t>
            </a:r>
            <a:endParaRPr lang="en-US" altLang="zh-CN" sz="2000">
              <a:latin typeface="Times New Roman" panose="02020603050405020304" charset="0"/>
              <a:cs typeface="Times New Roman" panose="02020603050405020304" charset="0"/>
              <a:sym typeface="+mn-ea"/>
            </a:endParaRPr>
          </a:p>
          <a:p>
            <a:pPr lvl="0" algn="l">
              <a:buClrTx/>
              <a:buSzTx/>
              <a:buFontTx/>
            </a:pPr>
            <a:r>
              <a:rPr lang="en-US" altLang="zh-CN" sz="2000">
                <a:latin typeface="Times New Roman" panose="02020603050405020304" charset="0"/>
                <a:cs typeface="Times New Roman" panose="02020603050405020304" charset="0"/>
                <a:sym typeface="+mn-ea"/>
              </a:rPr>
              <a:t>③ Grades without social skills may result in being "high-scoring but low-ability" after graduation</a:t>
            </a:r>
            <a:endParaRPr lang="en-US" altLang="zh-CN" sz="2000">
              <a:latin typeface="Times New Roman" panose="02020603050405020304" charset="0"/>
              <a:cs typeface="Times New Roman" panose="02020603050405020304" charset="0"/>
              <a:sym typeface="+mn-ea"/>
            </a:endParaRPr>
          </a:p>
          <a:p>
            <a:pPr lvl="0" algn="l">
              <a:buClrTx/>
              <a:buSzTx/>
              <a:buFontTx/>
            </a:pPr>
            <a:r>
              <a:rPr lang="en-US" altLang="zh-CN" sz="2000">
                <a:latin typeface="Times New Roman" panose="02020603050405020304" charset="0"/>
                <a:cs typeface="Times New Roman" panose="02020603050405020304" charset="0"/>
                <a:sym typeface="+mn-ea"/>
              </a:rPr>
              <a:t>④ May miss out on unique youth experiences and friendships from university life</a:t>
            </a:r>
            <a:endParaRPr lang="en-US" altLang="zh-CN" sz="2000">
              <a:latin typeface="Times New Roman" panose="02020603050405020304" charset="0"/>
              <a:cs typeface="Times New Roman" panose="02020603050405020304" charset="0"/>
              <a:sym typeface="+mn-ea"/>
            </a:endParaRPr>
          </a:p>
        </p:txBody>
      </p:sp>
      <p:sp>
        <p:nvSpPr>
          <p:cNvPr id="18" name="文本框 17"/>
          <p:cNvSpPr txBox="1"/>
          <p:nvPr>
            <p:custDataLst>
              <p:tags r:id="rId5"/>
            </p:custDataLst>
          </p:nvPr>
        </p:nvSpPr>
        <p:spPr>
          <a:xfrm>
            <a:off x="263525" y="3449955"/>
            <a:ext cx="2072640" cy="583565"/>
          </a:xfrm>
          <a:prstGeom prst="rect">
            <a:avLst/>
          </a:prstGeom>
        </p:spPr>
        <p:txBody>
          <a:bodyPr wrap="square">
            <a:spAutoFit/>
          </a:bodyPr>
          <a:p>
            <a:pPr marL="0" indent="0" algn="l"/>
            <a:r>
              <a:rPr lang="en-US" altLang="zh-CN" sz="3200" b="1" i="0">
                <a:solidFill>
                  <a:srgbClr val="0F1115"/>
                </a:solidFill>
                <a:latin typeface="quote-cjk-patch"/>
                <a:ea typeface="quote-cjk-patch"/>
              </a:rPr>
              <a:t>Pros</a:t>
            </a:r>
            <a:endParaRPr lang="en-US" altLang="zh-CN" sz="3200" b="1" i="0">
              <a:solidFill>
                <a:srgbClr val="0F1115"/>
              </a:solidFill>
              <a:latin typeface="quote-cjk-patch"/>
              <a:ea typeface="quote-cjk-patch"/>
            </a:endParaRPr>
          </a:p>
        </p:txBody>
      </p:sp>
      <p:sp>
        <p:nvSpPr>
          <p:cNvPr id="19" name="文本框 18"/>
          <p:cNvSpPr txBox="1"/>
          <p:nvPr>
            <p:custDataLst>
              <p:tags r:id="rId6"/>
            </p:custDataLst>
          </p:nvPr>
        </p:nvSpPr>
        <p:spPr>
          <a:xfrm>
            <a:off x="263525" y="5229225"/>
            <a:ext cx="2072640" cy="583565"/>
          </a:xfrm>
          <a:prstGeom prst="rect">
            <a:avLst/>
          </a:prstGeom>
        </p:spPr>
        <p:txBody>
          <a:bodyPr wrap="square">
            <a:spAutoFit/>
          </a:bodyPr>
          <a:p>
            <a:pPr marL="0" indent="0" algn="l"/>
            <a:r>
              <a:rPr lang="en-US" altLang="zh-CN" sz="3200" b="1" i="0">
                <a:solidFill>
                  <a:srgbClr val="0F1115"/>
                </a:solidFill>
                <a:latin typeface="quote-cjk-patch"/>
                <a:ea typeface="quote-cjk-patch"/>
              </a:rPr>
              <a:t>Cons</a:t>
            </a:r>
            <a:endParaRPr lang="en-US" altLang="zh-CN" sz="3200" b="1" i="0">
              <a:solidFill>
                <a:srgbClr val="0F1115"/>
              </a:solidFill>
              <a:latin typeface="quote-cjk-patch"/>
              <a:ea typeface="quote-cjk-patch"/>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linds(horizontal)">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p:nvPr/>
        </p:nvPicPr>
        <p:blipFill>
          <a:blip r:embed="rId1">
            <a:alphaModFix amt="20000"/>
          </a:blip>
          <a:stretch>
            <a:fillRect/>
          </a:stretch>
        </p:blipFill>
        <p:spPr>
          <a:xfrm>
            <a:off x="0" y="-27305"/>
            <a:ext cx="12203430" cy="6870700"/>
          </a:xfrm>
          <a:prstGeom prst="rect">
            <a:avLst/>
          </a:prstGeom>
        </p:spPr>
      </p:pic>
      <p:sp>
        <p:nvSpPr>
          <p:cNvPr id="7" name="文本框 6"/>
          <p:cNvSpPr txBox="1"/>
          <p:nvPr/>
        </p:nvSpPr>
        <p:spPr>
          <a:xfrm>
            <a:off x="119380" y="260985"/>
            <a:ext cx="3352165" cy="695325"/>
          </a:xfrm>
          <a:prstGeom prst="rect">
            <a:avLst/>
          </a:prstGeom>
          <a:solidFill>
            <a:schemeClr val="accent1">
              <a:lumMod val="90000"/>
            </a:schemeClr>
          </a:solidFill>
        </p:spPr>
        <p:txBody>
          <a:bodyPr wrap="square" rtlCol="0">
            <a:noAutofit/>
          </a:bodyPr>
          <a:p>
            <a:pPr lvl="0" algn="l" defTabSz="7919720">
              <a:lnSpc>
                <a:spcPct val="130000"/>
              </a:lnSpc>
              <a:buClrTx/>
              <a:buSzTx/>
              <a:buFont typeface="+mj-ea"/>
            </a:pPr>
            <a:r>
              <a:rPr lang="en-US" altLang="zh-CN" sz="2800">
                <a:solidFill>
                  <a:schemeClr val="accent5">
                    <a:lumMod val="50000"/>
                  </a:schemeClr>
                </a:solidFill>
                <a:latin typeface="Times New Roman" panose="02020603050405020304" charset="0"/>
                <a:cs typeface="Times New Roman" panose="02020603050405020304" charset="0"/>
                <a:sym typeface="+mn-ea"/>
              </a:rPr>
              <a:t>Content Decision</a:t>
            </a:r>
            <a:endParaRPr lang="en-US" altLang="zh-CN" sz="2800">
              <a:solidFill>
                <a:schemeClr val="accent5">
                  <a:lumMod val="50000"/>
                </a:schemeClr>
              </a:solidFill>
              <a:latin typeface="Times New Roman" panose="02020603050405020304" charset="0"/>
              <a:cs typeface="Times New Roman" panose="02020603050405020304" charset="0"/>
              <a:sym typeface="+mn-ea"/>
            </a:endParaRPr>
          </a:p>
        </p:txBody>
      </p:sp>
      <p:sp>
        <p:nvSpPr>
          <p:cNvPr id="11" name="文本框 10"/>
          <p:cNvSpPr txBox="1"/>
          <p:nvPr/>
        </p:nvSpPr>
        <p:spPr>
          <a:xfrm>
            <a:off x="3719830" y="260985"/>
            <a:ext cx="8002905" cy="1210945"/>
          </a:xfrm>
          <a:prstGeom prst="rect">
            <a:avLst/>
          </a:prstGeom>
          <a:noFill/>
        </p:spPr>
        <p:txBody>
          <a:bodyPr wrap="square" rtlCol="0" anchor="t">
            <a:spAutoFit/>
          </a:bodyPr>
          <a:p>
            <a:pPr marL="514350" lvl="0" indent="-514350" algn="l" defTabSz="7919720">
              <a:lnSpc>
                <a:spcPct val="130000"/>
              </a:lnSpc>
              <a:buClrTx/>
              <a:buSzTx/>
              <a:buFont typeface="+mj-ea"/>
              <a:buAutoNum type="circleNumDbPlain" startAt="4"/>
            </a:pPr>
            <a:r>
              <a:rPr lang="en-US" altLang="zh-CN" sz="2800">
                <a:solidFill>
                  <a:schemeClr val="accent5">
                    <a:lumMod val="50000"/>
                  </a:schemeClr>
                </a:solidFill>
                <a:latin typeface="Times New Roman" panose="02020603050405020304" charset="0"/>
                <a:cs typeface="Times New Roman" panose="02020603050405020304" charset="0"/>
                <a:sym typeface="+mn-ea"/>
              </a:rPr>
              <a:t>How should Study, Socialize, and Sleep be prioritized in future university life? </a:t>
            </a:r>
            <a:endParaRPr lang="en-US" altLang="zh-CN" sz="2800">
              <a:solidFill>
                <a:schemeClr val="accent5">
                  <a:lumMod val="50000"/>
                </a:schemeClr>
              </a:solidFill>
              <a:latin typeface="Times New Roman" panose="02020603050405020304" charset="0"/>
              <a:cs typeface="Times New Roman" panose="02020603050405020304" charset="0"/>
              <a:sym typeface="+mn-ea"/>
            </a:endParaRPr>
          </a:p>
        </p:txBody>
      </p:sp>
      <p:graphicFrame>
        <p:nvGraphicFramePr>
          <p:cNvPr id="3" name="表格 2"/>
          <p:cNvGraphicFramePr/>
          <p:nvPr>
            <p:custDataLst>
              <p:tags r:id="rId2"/>
            </p:custDataLst>
          </p:nvPr>
        </p:nvGraphicFramePr>
        <p:xfrm>
          <a:off x="119380" y="1710690"/>
          <a:ext cx="11513820" cy="4986020"/>
        </p:xfrm>
        <a:graphic>
          <a:graphicData uri="http://schemas.openxmlformats.org/drawingml/2006/table">
            <a:tbl>
              <a:tblPr firstRow="1" bandRow="1">
                <a:tableStyleId>{5C22544A-7EE6-4342-B048-85BDC9FD1C3A}</a:tableStyleId>
              </a:tblPr>
              <a:tblGrid>
                <a:gridCol w="2255520"/>
                <a:gridCol w="9258300"/>
              </a:tblGrid>
              <a:tr h="1172845">
                <a:tc>
                  <a:txBody>
                    <a:bodyPr/>
                    <a:p>
                      <a:pPr>
                        <a:buNone/>
                      </a:pPr>
                      <a:endParaRPr lang="zh-CN" altLang="en-US"/>
                    </a:p>
                  </a:txBody>
                  <a:tcPr/>
                </a:tc>
                <a:tc>
                  <a:txBody>
                    <a:bodyPr/>
                    <a:p>
                      <a:pPr>
                        <a:buNone/>
                      </a:pPr>
                      <a:endParaRPr lang="zh-CN" altLang="en-US"/>
                    </a:p>
                  </a:txBody>
                  <a:tcPr/>
                </a:tc>
              </a:tr>
              <a:tr h="1991360">
                <a:tc>
                  <a:txBody>
                    <a:bodyPr/>
                    <a:p>
                      <a:pPr>
                        <a:buNone/>
                      </a:pPr>
                      <a:endParaRPr lang="zh-CN" altLang="en-US"/>
                    </a:p>
                  </a:txBody>
                  <a:tcPr/>
                </a:tc>
                <a:tc>
                  <a:txBody>
                    <a:bodyPr/>
                    <a:p>
                      <a:pPr>
                        <a:buNone/>
                      </a:pPr>
                      <a:endParaRPr lang="zh-CN" altLang="en-US"/>
                    </a:p>
                  </a:txBody>
                  <a:tcPr/>
                </a:tc>
              </a:tr>
              <a:tr h="1821815">
                <a:tc>
                  <a:txBody>
                    <a:bodyPr/>
                    <a:p>
                      <a:pPr>
                        <a:buNone/>
                      </a:pPr>
                      <a:endParaRPr lang="zh-CN" altLang="en-US"/>
                    </a:p>
                  </a:txBody>
                  <a:tcPr/>
                </a:tc>
                <a:tc>
                  <a:txBody>
                    <a:bodyPr/>
                    <a:p>
                      <a:pPr>
                        <a:buNone/>
                      </a:pPr>
                      <a:endParaRPr lang="zh-CN" altLang="en-US"/>
                    </a:p>
                  </a:txBody>
                  <a:tcPr/>
                </a:tc>
              </a:tr>
            </a:tbl>
          </a:graphicData>
        </a:graphic>
      </p:graphicFrame>
      <p:sp>
        <p:nvSpPr>
          <p:cNvPr id="4" name="文本框 3"/>
          <p:cNvSpPr txBox="1"/>
          <p:nvPr/>
        </p:nvSpPr>
        <p:spPr>
          <a:xfrm>
            <a:off x="335915" y="1917065"/>
            <a:ext cx="2072640" cy="583565"/>
          </a:xfrm>
          <a:prstGeom prst="rect">
            <a:avLst/>
          </a:prstGeom>
        </p:spPr>
        <p:txBody>
          <a:bodyPr wrap="square">
            <a:spAutoFit/>
          </a:bodyPr>
          <a:p>
            <a:pPr marL="0" indent="0" algn="l"/>
            <a:r>
              <a:rPr lang="en-US" altLang="zh-CN" sz="3200" b="1" i="0">
                <a:solidFill>
                  <a:srgbClr val="0F1115"/>
                </a:solidFill>
                <a:latin typeface="quote-cjk-patch"/>
                <a:ea typeface="quote-cjk-patch"/>
              </a:rPr>
              <a:t>Priority</a:t>
            </a:r>
            <a:endParaRPr lang="en-US" altLang="zh-CN" sz="3200" b="1" i="0">
              <a:solidFill>
                <a:srgbClr val="0F1115"/>
              </a:solidFill>
              <a:latin typeface="quote-cjk-patch"/>
              <a:ea typeface="quote-cjk-patch"/>
            </a:endParaRPr>
          </a:p>
        </p:txBody>
      </p:sp>
      <p:sp>
        <p:nvSpPr>
          <p:cNvPr id="8" name="文本框 7"/>
          <p:cNvSpPr txBox="1"/>
          <p:nvPr/>
        </p:nvSpPr>
        <p:spPr>
          <a:xfrm>
            <a:off x="4584065" y="1917065"/>
            <a:ext cx="2581910" cy="645160"/>
          </a:xfrm>
          <a:prstGeom prst="rect">
            <a:avLst/>
          </a:prstGeom>
        </p:spPr>
        <p:txBody>
          <a:bodyPr wrap="square">
            <a:spAutoFit/>
          </a:bodyPr>
          <a:p>
            <a:pPr marL="0" indent="0"/>
            <a:r>
              <a:rPr lang="en-US" altLang="zh-CN" sz="3600" b="0" i="0">
                <a:solidFill>
                  <a:srgbClr val="0F1115"/>
                </a:solidFill>
                <a:latin typeface="quote-cjk-patch"/>
                <a:ea typeface="quote-cjk-patch"/>
              </a:rPr>
              <a:t>Socialize </a:t>
            </a:r>
            <a:endParaRPr lang="en-US" altLang="zh-CN" sz="3600" b="0" i="0">
              <a:solidFill>
                <a:srgbClr val="0F1115"/>
              </a:solidFill>
              <a:latin typeface="quote-cjk-patch"/>
              <a:ea typeface="quote-cjk-patch"/>
            </a:endParaRPr>
          </a:p>
        </p:txBody>
      </p:sp>
      <p:sp>
        <p:nvSpPr>
          <p:cNvPr id="15" name="文本框 14"/>
          <p:cNvSpPr txBox="1"/>
          <p:nvPr>
            <p:custDataLst>
              <p:tags r:id="rId3"/>
            </p:custDataLst>
          </p:nvPr>
        </p:nvSpPr>
        <p:spPr>
          <a:xfrm>
            <a:off x="2351405" y="2924810"/>
            <a:ext cx="9234170" cy="1198880"/>
          </a:xfrm>
          <a:prstGeom prst="rect">
            <a:avLst/>
          </a:prstGeom>
          <a:noFill/>
        </p:spPr>
        <p:txBody>
          <a:bodyPr wrap="square" rtlCol="0">
            <a:noAutofit/>
          </a:bodyPr>
          <a:p>
            <a:pPr lvl="0" algn="l">
              <a:lnSpc>
                <a:spcPct val="90000"/>
              </a:lnSpc>
              <a:buClrTx/>
              <a:buSzTx/>
              <a:buFontTx/>
            </a:pPr>
            <a:r>
              <a:rPr lang="en-US" altLang="zh-CN" sz="2000">
                <a:latin typeface="Times New Roman" panose="02020603050405020304" charset="0"/>
                <a:cs typeface="Times New Roman" panose="02020603050405020304" charset="0"/>
                <a:sym typeface="+mn-ea"/>
              </a:rPr>
              <a:t>① Build a network of contacts who may help with future job hunting or entrepreneurship</a:t>
            </a:r>
            <a:endParaRPr lang="en-US" altLang="zh-CN" sz="2000">
              <a:latin typeface="Times New Roman" panose="02020603050405020304" charset="0"/>
              <a:cs typeface="Times New Roman" panose="02020603050405020304" charset="0"/>
              <a:sym typeface="+mn-ea"/>
            </a:endParaRPr>
          </a:p>
          <a:p>
            <a:pPr lvl="0" algn="l">
              <a:lnSpc>
                <a:spcPct val="90000"/>
              </a:lnSpc>
              <a:buClrTx/>
              <a:buSzTx/>
              <a:buFontTx/>
            </a:pPr>
            <a:r>
              <a:rPr lang="en-US" altLang="zh-CN" sz="2000">
                <a:latin typeface="Times New Roman" panose="02020603050405020304" charset="0"/>
                <a:cs typeface="Times New Roman" panose="02020603050405020304" charset="0"/>
                <a:sym typeface="+mn-ea"/>
              </a:rPr>
              <a:t>② Develop soft skills like communication, teamwork, and leadership — the most practical abilities in the workplace</a:t>
            </a:r>
            <a:endParaRPr lang="en-US" altLang="zh-CN" sz="2000">
              <a:latin typeface="Times New Roman" panose="02020603050405020304" charset="0"/>
              <a:cs typeface="Times New Roman" panose="02020603050405020304" charset="0"/>
              <a:sym typeface="+mn-ea"/>
            </a:endParaRPr>
          </a:p>
          <a:p>
            <a:pPr lvl="0" algn="l">
              <a:lnSpc>
                <a:spcPct val="90000"/>
              </a:lnSpc>
              <a:buClrTx/>
              <a:buSzTx/>
              <a:buFontTx/>
            </a:pPr>
            <a:r>
              <a:rPr lang="en-US" altLang="zh-CN" sz="2000">
                <a:latin typeface="Times New Roman" panose="02020603050405020304" charset="0"/>
                <a:cs typeface="Times New Roman" panose="02020603050405020304" charset="0"/>
                <a:sym typeface="+mn-ea"/>
              </a:rPr>
              <a:t>③ Gain emotional support and a sense of belonging, reducing loneliness and anxiety</a:t>
            </a:r>
            <a:endParaRPr lang="en-US" altLang="zh-CN" sz="2000">
              <a:latin typeface="Times New Roman" panose="02020603050405020304" charset="0"/>
              <a:cs typeface="Times New Roman" panose="02020603050405020304" charset="0"/>
              <a:sym typeface="+mn-ea"/>
            </a:endParaRPr>
          </a:p>
          <a:p>
            <a:pPr lvl="0" algn="l">
              <a:lnSpc>
                <a:spcPct val="90000"/>
              </a:lnSpc>
              <a:buClrTx/>
              <a:buSzTx/>
              <a:buFontTx/>
            </a:pPr>
            <a:r>
              <a:rPr lang="en-US" altLang="zh-CN" sz="2000">
                <a:latin typeface="Times New Roman" panose="02020603050405020304" charset="0"/>
                <a:cs typeface="Times New Roman" panose="02020603050405020304" charset="0"/>
                <a:sym typeface="+mn-ea"/>
              </a:rPr>
              <a:t>④ Get first-hand information about internships, competitions, and part-time job opportunities</a:t>
            </a:r>
            <a:endParaRPr lang="en-US" altLang="zh-CN" sz="2000">
              <a:latin typeface="Times New Roman" panose="02020603050405020304" charset="0"/>
              <a:cs typeface="Times New Roman" panose="02020603050405020304" charset="0"/>
              <a:sym typeface="+mn-ea"/>
            </a:endParaRPr>
          </a:p>
        </p:txBody>
      </p:sp>
      <p:sp>
        <p:nvSpPr>
          <p:cNvPr id="16" name="文本框 15"/>
          <p:cNvSpPr txBox="1"/>
          <p:nvPr>
            <p:custDataLst>
              <p:tags r:id="rId4"/>
            </p:custDataLst>
          </p:nvPr>
        </p:nvSpPr>
        <p:spPr>
          <a:xfrm>
            <a:off x="2351405" y="4940935"/>
            <a:ext cx="9249410" cy="1322070"/>
          </a:xfrm>
          <a:prstGeom prst="rect">
            <a:avLst/>
          </a:prstGeom>
          <a:noFill/>
        </p:spPr>
        <p:txBody>
          <a:bodyPr wrap="square" rtlCol="0">
            <a:noAutofit/>
          </a:bodyPr>
          <a:p>
            <a:pPr lvl="0" algn="l">
              <a:lnSpc>
                <a:spcPct val="80000"/>
              </a:lnSpc>
              <a:buClrTx/>
              <a:buSzTx/>
              <a:buFontTx/>
            </a:pPr>
            <a:r>
              <a:rPr lang="en-US" altLang="zh-CN" sz="2000">
                <a:latin typeface="Times New Roman" panose="02020603050405020304" charset="0"/>
                <a:cs typeface="Times New Roman" panose="02020603050405020304" charset="0"/>
                <a:sym typeface="+mn-ea"/>
              </a:rPr>
              <a:t>① Socializing is extremely time-consuming and may crowd out study and rest time</a:t>
            </a:r>
            <a:endParaRPr lang="en-US" altLang="zh-CN" sz="2000">
              <a:latin typeface="Times New Roman" panose="02020603050405020304" charset="0"/>
              <a:cs typeface="Times New Roman" panose="02020603050405020304" charset="0"/>
              <a:sym typeface="+mn-ea"/>
            </a:endParaRPr>
          </a:p>
          <a:p>
            <a:pPr lvl="0" algn="l">
              <a:lnSpc>
                <a:spcPct val="80000"/>
              </a:lnSpc>
              <a:buClrTx/>
              <a:buSzTx/>
              <a:buFontTx/>
            </a:pPr>
            <a:r>
              <a:rPr lang="en-US" altLang="zh-CN" sz="2000">
                <a:latin typeface="Times New Roman" panose="02020603050405020304" charset="0"/>
                <a:cs typeface="Times New Roman" panose="02020603050405020304" charset="0"/>
                <a:sym typeface="+mn-ea"/>
              </a:rPr>
              <a:t>② There is a lot of "useless socializing" — parties, small talk — that doesn't actually help your growth</a:t>
            </a:r>
            <a:endParaRPr lang="en-US" altLang="zh-CN" sz="2000">
              <a:latin typeface="Times New Roman" panose="02020603050405020304" charset="0"/>
              <a:cs typeface="Times New Roman" panose="02020603050405020304" charset="0"/>
              <a:sym typeface="+mn-ea"/>
            </a:endParaRPr>
          </a:p>
          <a:p>
            <a:pPr lvl="0" algn="l" defTabSz="914400">
              <a:lnSpc>
                <a:spcPct val="80000"/>
              </a:lnSpc>
              <a:buClrTx/>
              <a:buSzTx/>
              <a:buFontTx/>
              <a:tabLst>
                <a:tab pos="4834890" algn="l"/>
              </a:tabLst>
            </a:pPr>
            <a:r>
              <a:rPr lang="en-US" altLang="zh-CN" sz="2000">
                <a:latin typeface="Times New Roman" panose="02020603050405020304" charset="0"/>
                <a:cs typeface="Times New Roman" panose="02020603050405020304" charset="0"/>
                <a:sym typeface="+mn-ea"/>
              </a:rPr>
              <a:t>③ May easily fall into comparison, anxiety, or interpersonal conflicts, affecting your mindset and emotions</a:t>
            </a:r>
            <a:endParaRPr lang="en-US" altLang="zh-CN" sz="2000">
              <a:latin typeface="Times New Roman" panose="02020603050405020304" charset="0"/>
              <a:cs typeface="Times New Roman" panose="02020603050405020304" charset="0"/>
              <a:sym typeface="+mn-ea"/>
            </a:endParaRPr>
          </a:p>
          <a:p>
            <a:pPr lvl="0" algn="l">
              <a:lnSpc>
                <a:spcPct val="80000"/>
              </a:lnSpc>
              <a:buClrTx/>
              <a:buSzTx/>
              <a:buFontTx/>
            </a:pPr>
            <a:r>
              <a:rPr lang="en-US" altLang="zh-CN" sz="2000">
                <a:latin typeface="Times New Roman" panose="02020603050405020304" charset="0"/>
                <a:cs typeface="Times New Roman" panose="02020603050405020304" charset="0"/>
                <a:sym typeface="+mn-ea"/>
              </a:rPr>
              <a:t>④ Over-reliance on networking may lead to neglecting the improvement of your own hard skills</a:t>
            </a:r>
            <a:endParaRPr lang="en-US" altLang="zh-CN" sz="2000">
              <a:latin typeface="Times New Roman" panose="02020603050405020304" charset="0"/>
              <a:cs typeface="Times New Roman" panose="02020603050405020304" charset="0"/>
              <a:sym typeface="+mn-ea"/>
            </a:endParaRPr>
          </a:p>
        </p:txBody>
      </p:sp>
      <p:sp>
        <p:nvSpPr>
          <p:cNvPr id="18" name="文本框 17"/>
          <p:cNvSpPr txBox="1"/>
          <p:nvPr>
            <p:custDataLst>
              <p:tags r:id="rId5"/>
            </p:custDataLst>
          </p:nvPr>
        </p:nvSpPr>
        <p:spPr>
          <a:xfrm>
            <a:off x="263525" y="3449955"/>
            <a:ext cx="2072640" cy="583565"/>
          </a:xfrm>
          <a:prstGeom prst="rect">
            <a:avLst/>
          </a:prstGeom>
        </p:spPr>
        <p:txBody>
          <a:bodyPr wrap="square">
            <a:spAutoFit/>
          </a:bodyPr>
          <a:p>
            <a:pPr marL="0" indent="0" algn="l"/>
            <a:r>
              <a:rPr lang="en-US" altLang="zh-CN" sz="3200" b="1" i="0">
                <a:solidFill>
                  <a:srgbClr val="0F1115"/>
                </a:solidFill>
                <a:latin typeface="quote-cjk-patch"/>
                <a:ea typeface="quote-cjk-patch"/>
              </a:rPr>
              <a:t>Pros</a:t>
            </a:r>
            <a:endParaRPr lang="en-US" altLang="zh-CN" sz="3200" b="1" i="0">
              <a:solidFill>
                <a:srgbClr val="0F1115"/>
              </a:solidFill>
              <a:latin typeface="quote-cjk-patch"/>
              <a:ea typeface="quote-cjk-patch"/>
            </a:endParaRPr>
          </a:p>
        </p:txBody>
      </p:sp>
      <p:sp>
        <p:nvSpPr>
          <p:cNvPr id="19" name="文本框 18"/>
          <p:cNvSpPr txBox="1"/>
          <p:nvPr>
            <p:custDataLst>
              <p:tags r:id="rId6"/>
            </p:custDataLst>
          </p:nvPr>
        </p:nvSpPr>
        <p:spPr>
          <a:xfrm>
            <a:off x="263525" y="5229225"/>
            <a:ext cx="2072640" cy="583565"/>
          </a:xfrm>
          <a:prstGeom prst="rect">
            <a:avLst/>
          </a:prstGeom>
        </p:spPr>
        <p:txBody>
          <a:bodyPr wrap="square">
            <a:spAutoFit/>
          </a:bodyPr>
          <a:p>
            <a:pPr marL="0" indent="0" algn="l"/>
            <a:r>
              <a:rPr lang="en-US" altLang="zh-CN" sz="3200" b="1" i="0">
                <a:solidFill>
                  <a:srgbClr val="0F1115"/>
                </a:solidFill>
                <a:latin typeface="quote-cjk-patch"/>
                <a:ea typeface="quote-cjk-patch"/>
              </a:rPr>
              <a:t>Cons</a:t>
            </a:r>
            <a:endParaRPr lang="en-US" altLang="zh-CN" sz="3200" b="1" i="0">
              <a:solidFill>
                <a:srgbClr val="0F1115"/>
              </a:solidFill>
              <a:latin typeface="quote-cjk-patch"/>
              <a:ea typeface="quote-cjk-patch"/>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linds(horizontal)">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tags/tag1.xml><?xml version="1.0" encoding="utf-8"?>
<p:tagLst xmlns:p="http://schemas.openxmlformats.org/presentationml/2006/main">
  <p:tag name="KSO_WM_BEAUTIFY_FLAG" val="#wm#"/>
  <p:tag name="KSO_WM_TEMPLATE_CATEGORY" val="custom"/>
  <p:tag name="KSO_WM_TEMPLATE_INDEX" val="20231727"/>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40492849_3*m_h_i*1_3_2"/>
  <p:tag name="KSO_WM_TEMPLATE_CATEGORY" val="diagram"/>
  <p:tag name="KSO_WM_TEMPLATE_INDEX" val="40492849"/>
  <p:tag name="KSO_WM_UNIT_LAYERLEVEL" val="1_1_1"/>
  <p:tag name="KSO_WM_TAG_VERSION" val="3.0"/>
  <p:tag name="KSO_WM_BEAUTIFY_FLAG" val="#wm#"/>
  <p:tag name="KSO_WM_UNIT_TYPE" val="m_h_i"/>
  <p:tag name="KSO_WM_UNIT_INDEX" val="1_3_2"/>
  <p:tag name="KSO_WM_DIAGRAM_VERSION" val="3"/>
  <p:tag name="KSO_WM_DIAGRAM_COLOR_TRICK" val="1"/>
  <p:tag name="KSO_WM_DIAGRAM_COLOR_TEXT_CAN_REMOVE" val="n"/>
  <p:tag name="KSO_WM_DIAGRAM_MAX_ITEMCNT" val="5"/>
  <p:tag name="KSO_WM_DIAGRAM_MIN_ITEMCNT" val="3"/>
  <p:tag name="KSO_WM_DIAGRAM_VIRTUALLY_FRAME" val="{&quot;height&quot;:375,&quot;left&quot;:-66.35,&quot;top&quot;:120.8,&quot;width&quot;:960}"/>
  <p:tag name="KSO_WM_DIAGRAM_COLOR_MATCH_VALUE" val="{&quot;shape&quot;:{&quot;fill&quot;:{&quot;solid&quot;:{&quot;brightness&quot;:0,&quot;colorType&quot;:2,&quot;rgb&quot;:&quot;#d9d9d9&quot;,&quot;transparency&quot;:0.400000005960464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0.xml><?xml version="1.0" encoding="utf-8"?>
<p:tagLst xmlns:p="http://schemas.openxmlformats.org/presentationml/2006/main">
  <p:tag name="TABLE_ENDDRAG_ORIGIN_RECT" val="906*392"/>
  <p:tag name="TABLE_ENDDRAG_RECT" val="9*134*906*392"/>
</p:tagLst>
</file>

<file path=ppt/tags/tag101.xml><?xml version="1.0" encoding="utf-8"?>
<p:tagLst xmlns:p="http://schemas.openxmlformats.org/presentationml/2006/main">
  <p:tag name="KSO_WM_DIAGRAM_VIRTUALLY_FRAME" val="{&quot;height&quot;:262.85,&quot;left&quot;:20.75,&quot;top&quot;:230.3,&quot;width&quot;:892.7}"/>
</p:tagLst>
</file>

<file path=ppt/tags/tag102.xml><?xml version="1.0" encoding="utf-8"?>
<p:tagLst xmlns:p="http://schemas.openxmlformats.org/presentationml/2006/main">
  <p:tag name="KSO_WM_DIAGRAM_VIRTUALLY_FRAME" val="{&quot;height&quot;:262.85,&quot;left&quot;:20.75,&quot;top&quot;:230.3,&quot;width&quot;:892.7}"/>
</p:tagLst>
</file>

<file path=ppt/tags/tag103.xml><?xml version="1.0" encoding="utf-8"?>
<p:tagLst xmlns:p="http://schemas.openxmlformats.org/presentationml/2006/main">
  <p:tag name="KSO_WM_DIAGRAM_VIRTUALLY_FRAME" val="{&quot;height&quot;:262.85,&quot;left&quot;:20.75,&quot;top&quot;:230.3,&quot;width&quot;:892.7}"/>
</p:tagLst>
</file>

<file path=ppt/tags/tag104.xml><?xml version="1.0" encoding="utf-8"?>
<p:tagLst xmlns:p="http://schemas.openxmlformats.org/presentationml/2006/main">
  <p:tag name="KSO_WM_DIAGRAM_VIRTUALLY_FRAME" val="{&quot;height&quot;:262.85,&quot;left&quot;:20.75,&quot;top&quot;:230.3,&quot;width&quot;:892.7}"/>
</p:tagLst>
</file>

<file path=ppt/tags/tag105.xml><?xml version="1.0" encoding="utf-8"?>
<p:tagLst xmlns:p="http://schemas.openxmlformats.org/presentationml/2006/main">
  <p:tag name="KSO_WM_BEAUTIFY_FLAG" val="#wm#"/>
  <p:tag name="KSO_WM_TEMPLATE_CATEGORY" val="custom"/>
  <p:tag name="KSO_WM_TEMPLATE_INDEX" val="20231727"/>
</p:tagLst>
</file>

<file path=ppt/tags/tag106.xml><?xml version="1.0" encoding="utf-8"?>
<p:tagLst xmlns:p="http://schemas.openxmlformats.org/presentationml/2006/main">
  <p:tag name="TABLE_ENDDRAG_ORIGIN_RECT" val="940*392"/>
  <p:tag name="TABLE_ENDDRAG_RECT" val="9*134*940*392"/>
</p:tagLst>
</file>

<file path=ppt/tags/tag107.xml><?xml version="1.0" encoding="utf-8"?>
<p:tagLst xmlns:p="http://schemas.openxmlformats.org/presentationml/2006/main">
  <p:tag name="KSO_WM_BEAUTIFY_FLAG" val="#wm#"/>
  <p:tag name="KSO_WM_TEMPLATE_CATEGORY" val="custom"/>
  <p:tag name="KSO_WM_TEMPLATE_INDEX" val="20231727"/>
</p:tagLst>
</file>

<file path=ppt/tags/tag108.xml><?xml version="1.0" encoding="utf-8"?>
<p:tagLst xmlns:p="http://schemas.openxmlformats.org/presentationml/2006/main">
  <p:tag name="KSO_WM_BEAUTIFY_FLAG" val="#wm#"/>
  <p:tag name="KSO_WM_TEMPLATE_CATEGORY" val="custom"/>
  <p:tag name="KSO_WM_TEMPLATE_INDEX" val="20231727"/>
</p:tagLst>
</file>

<file path=ppt/tags/tag109.xml><?xml version="1.0" encoding="utf-8"?>
<p:tagLst xmlns:p="http://schemas.openxmlformats.org/presentationml/2006/main">
  <p:tag name="TABLE_ENDDRAG_ORIGIN_RECT" val="940*224"/>
  <p:tag name="TABLE_ENDDRAG_RECT" val="13*255*940*224"/>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40492849_3*m_h_i*1_4_2"/>
  <p:tag name="KSO_WM_TEMPLATE_CATEGORY" val="diagram"/>
  <p:tag name="KSO_WM_TEMPLATE_INDEX" val="40492849"/>
  <p:tag name="KSO_WM_UNIT_LAYERLEVEL" val="1_1_1"/>
  <p:tag name="KSO_WM_TAG_VERSION" val="3.0"/>
  <p:tag name="KSO_WM_BEAUTIFY_FLAG" val="#wm#"/>
  <p:tag name="KSO_WM_UNIT_TYPE" val="m_h_i"/>
  <p:tag name="KSO_WM_UNIT_INDEX" val="1_4_2"/>
  <p:tag name="KSO_WM_DIAGRAM_VERSION" val="3"/>
  <p:tag name="KSO_WM_DIAGRAM_COLOR_TRICK" val="1"/>
  <p:tag name="KSO_WM_DIAGRAM_COLOR_TEXT_CAN_REMOVE" val="n"/>
  <p:tag name="KSO_WM_DIAGRAM_MAX_ITEMCNT" val="5"/>
  <p:tag name="KSO_WM_DIAGRAM_MIN_ITEMCNT" val="3"/>
  <p:tag name="KSO_WM_DIAGRAM_VIRTUALLY_FRAME" val="{&quot;height&quot;:375,&quot;left&quot;:-66.35,&quot;top&quot;:120.8,&quot;width&quot;:960}"/>
  <p:tag name="KSO_WM_DIAGRAM_COLOR_MATCH_VALUE" val="{&quot;shape&quot;:{&quot;fill&quot;:{&quot;solid&quot;:{&quot;brightness&quot;:0,&quot;colorType&quot;:2,&quot;rgb&quot;:&quot;#d9d9d9&quot;,&quot;transparency&quot;:0.400000005960464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0.xml><?xml version="1.0" encoding="utf-8"?>
<p:tagLst xmlns:p="http://schemas.openxmlformats.org/presentationml/2006/main">
  <p:tag name="KSO_WM_BEAUTIFY_FLAG" val="#wm#"/>
  <p:tag name="KSO_WM_TEMPLATE_CATEGORY" val="custom"/>
  <p:tag name="KSO_WM_TEMPLATE_INDEX" val="20231727"/>
</p:tagLst>
</file>

<file path=ppt/tags/tag111.xml><?xml version="1.0" encoding="utf-8"?>
<p:tagLst xmlns:p="http://schemas.openxmlformats.org/presentationml/2006/main">
  <p:tag name="KSO_WM_BEAUTIFY_FLAG" val="#wm#"/>
  <p:tag name="KSO_WM_TEMPLATE_CATEGORY" val="custom"/>
  <p:tag name="KSO_WM_TEMPLATE_INDEX" val="20231727"/>
</p:tagLst>
</file>

<file path=ppt/tags/tag112.xml><?xml version="1.0" encoding="utf-8"?>
<p:tagLst xmlns:p="http://schemas.openxmlformats.org/presentationml/2006/main">
  <p:tag name="KSO_WM_BEAUTIFY_FLAG" val="#wm#"/>
  <p:tag name="KSO_WM_TEMPLATE_CATEGORY" val="custom"/>
  <p:tag name="KSO_WM_TEMPLATE_INDEX" val="20231727"/>
</p:tagLst>
</file>

<file path=ppt/tags/tag113.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114.xml><?xml version="1.0" encoding="utf-8"?>
<p:tagLst xmlns:p="http://schemas.openxmlformats.org/presentationml/2006/main">
  <p:tag name="KSO_WM_SLIDE_TYPE" val="text"/>
  <p:tag name="KSO_WM_BEAUTIFY_FLAG" val="#wm#"/>
  <p:tag name="KSO_WM_SLIDE_ID" val="custom20231587_8"/>
  <p:tag name="KSO_WM_TEMPLATE_SUBCATEGORY" val="29"/>
  <p:tag name="KSO_WM_TEMPLATE_MASTER_TYPE" val="0"/>
  <p:tag name="KSO_WM_TEMPLATE_COLOR_TYPE" val="0"/>
  <p:tag name="KSO_WM_SLIDE_ITEM_CNT" val="0"/>
  <p:tag name="KSO_WM_SLIDE_INDEX" val="8"/>
  <p:tag name="KSO_WM_TAG_VERSION" val="3.0"/>
  <p:tag name="KSO_WM_TEMPLATE_CATEGORY" val="custom"/>
  <p:tag name="KSO_WM_TEMPLATE_INDEX" val="20231587"/>
  <p:tag name="KSO_WM_SLIDE_SUBTYPE" val="pureTxt"/>
  <p:tag name="KSO_WM_SLIDE_SIZE" val="828*457"/>
  <p:tag name="KSO_WM_SLIDE_POSITION" val="66*28"/>
  <p:tag name="KSO_WM_SLIDE_LAYOUT" val="a_f"/>
  <p:tag name="KSO_WM_SLIDE_LAYOUT_CNT" val="1_1"/>
  <p:tag name="KSO_WM_SPECIAL_SOURCE" val="bdnull"/>
  <p:tag name="KSO_WM_SLIDE_LAYOUT_NAME" val="标题和内容"/>
</p:tagLst>
</file>

<file path=ppt/tags/tag115.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116.xml><?xml version="1.0" encoding="utf-8"?>
<p:tagLst xmlns:p="http://schemas.openxmlformats.org/presentationml/2006/main">
  <p:tag name="KSO_WM_SLIDE_TYPE" val="text"/>
  <p:tag name="KSO_WM_BEAUTIFY_FLAG" val="#wm#"/>
  <p:tag name="KSO_WM_SLIDE_ID" val="custom20231587_8"/>
  <p:tag name="KSO_WM_TEMPLATE_SUBCATEGORY" val="29"/>
  <p:tag name="KSO_WM_TEMPLATE_MASTER_TYPE" val="0"/>
  <p:tag name="KSO_WM_TEMPLATE_COLOR_TYPE" val="0"/>
  <p:tag name="KSO_WM_SLIDE_ITEM_CNT" val="0"/>
  <p:tag name="KSO_WM_SLIDE_INDEX" val="8"/>
  <p:tag name="KSO_WM_TAG_VERSION" val="3.0"/>
  <p:tag name="KSO_WM_TEMPLATE_CATEGORY" val="custom"/>
  <p:tag name="KSO_WM_TEMPLATE_INDEX" val="20231587"/>
  <p:tag name="KSO_WM_SLIDE_SUBTYPE" val="pureTxt"/>
  <p:tag name="KSO_WM_SLIDE_SIZE" val="828*457"/>
  <p:tag name="KSO_WM_SLIDE_POSITION" val="66*28"/>
  <p:tag name="KSO_WM_SLIDE_LAYOUT" val="a_f"/>
  <p:tag name="KSO_WM_SLIDE_LAYOUT_CNT" val="1_1"/>
  <p:tag name="KSO_WM_SPECIAL_SOURCE" val="bdnull"/>
  <p:tag name="KSO_WM_SLIDE_LAYOUT_NAME" val="标题和内容"/>
</p:tagLst>
</file>

<file path=ppt/tags/tag117.xml><?xml version="1.0" encoding="utf-8"?>
<p:tagLst xmlns:p="http://schemas.openxmlformats.org/presentationml/2006/main">
  <p:tag name="KSO_WM_UNIT_INDEX" val="11"/>
  <p:tag name="KSO_WM_UNIT_TEXT_SUBTYPE" val="a"/>
  <p:tag name="KSO_WM_UNIT_SUBTYPE" val="a"/>
  <p:tag name="KSO_WM_UNIT_TYPE" val="f"/>
  <p:tag name="KSO_WM_BEAUTIFY_FLAG" val="#wm#"/>
</p:tagLst>
</file>

<file path=ppt/tags/tag118.xml><?xml version="1.0" encoding="utf-8"?>
<p:tagLst xmlns:p="http://schemas.openxmlformats.org/presentationml/2006/main">
  <p:tag name="KSO_WM_BEAUTIFY_FLAG" val="#wm#"/>
  <p:tag name="KSO_WM_TEMPLATE_CATEGORY" val="custom"/>
  <p:tag name="KSO_WM_TEMPLATE_INDEX" val="20231587"/>
</p:tagLst>
</file>

<file path=ppt/tags/tag119.xml><?xml version="1.0" encoding="utf-8"?>
<p:tagLst xmlns:p="http://schemas.openxmlformats.org/presentationml/2006/main">
  <p:tag name="AS_UNIQUEID" val="5089"/>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40492849_3*m_h_i*1_5_2"/>
  <p:tag name="KSO_WM_TEMPLATE_CATEGORY" val="diagram"/>
  <p:tag name="KSO_WM_TEMPLATE_INDEX" val="40492849"/>
  <p:tag name="KSO_WM_UNIT_LAYERLEVEL" val="1_1_1"/>
  <p:tag name="KSO_WM_TAG_VERSION" val="3.0"/>
  <p:tag name="KSO_WM_BEAUTIFY_FLAG" val="#wm#"/>
  <p:tag name="KSO_WM_UNIT_TYPE" val="m_h_i"/>
  <p:tag name="KSO_WM_UNIT_INDEX" val="1_5_2"/>
  <p:tag name="KSO_WM_DIAGRAM_VERSION" val="3"/>
  <p:tag name="KSO_WM_DIAGRAM_COLOR_TRICK" val="1"/>
  <p:tag name="KSO_WM_DIAGRAM_COLOR_TEXT_CAN_REMOVE" val="n"/>
  <p:tag name="KSO_WM_DIAGRAM_MAX_ITEMCNT" val="5"/>
  <p:tag name="KSO_WM_DIAGRAM_MIN_ITEMCNT" val="3"/>
  <p:tag name="KSO_WM_DIAGRAM_VIRTUALLY_FRAME" val="{&quot;height&quot;:375,&quot;left&quot;:-66.35,&quot;top&quot;:120.8,&quot;width&quot;:960}"/>
  <p:tag name="KSO_WM_DIAGRAM_COLOR_MATCH_VALUE" val="{&quot;shape&quot;:{&quot;fill&quot;:{&quot;solid&quot;:{&quot;brightness&quot;:0,&quot;colorType&quot;:2,&quot;rgb&quot;:&quot;#d9d9d9&quot;,&quot;transparency&quot;:0.400000005960464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0.xml><?xml version="1.0" encoding="utf-8"?>
<p:tagLst xmlns:p="http://schemas.openxmlformats.org/presentationml/2006/main">
  <p:tag name="AS_UNIQUEID" val="7017"/>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40492849_3*m_h_i*1_1_2"/>
  <p:tag name="KSO_WM_TEMPLATE_CATEGORY" val="diagram"/>
  <p:tag name="KSO_WM_TEMPLATE_INDEX" val="40492849"/>
  <p:tag name="KSO_WM_UNIT_LAYERLEVEL" val="1_1_1"/>
  <p:tag name="KSO_WM_TAG_VERSION" val="3.0"/>
  <p:tag name="KSO_WM_BEAUTIFY_FLAG" val="#wm#"/>
  <p:tag name="KSO_WM_UNIT_TYPE" val="m_h_i"/>
  <p:tag name="KSO_WM_UNIT_INDEX" val="1_1_2"/>
  <p:tag name="KSO_WM_DIAGRAM_VERSION" val="3"/>
  <p:tag name="KSO_WM_DIAGRAM_COLOR_TRICK" val="1"/>
  <p:tag name="KSO_WM_DIAGRAM_COLOR_TEXT_CAN_REMOVE" val="n"/>
  <p:tag name="KSO_WM_DIAGRAM_MAX_ITEMCNT" val="5"/>
  <p:tag name="KSO_WM_DIAGRAM_MIN_ITEMCNT" val="3"/>
  <p:tag name="KSO_WM_DIAGRAM_VIRTUALLY_FRAME" val="{&quot;height&quot;:375,&quot;left&quot;:-66.35,&quot;top&quot;:120.8,&quot;width&quot;:960}"/>
  <p:tag name="KSO_WM_DIAGRAM_COLOR_MATCH_VALUE" val="{&quot;shape&quot;:{&quot;fill&quot;:{&quot;solid&quot;:{&quot;brightness&quot;:0,&quot;colorType&quot;:2,&quot;rgb&quot;:&quot;#d9d9d9&quot;,&quot;transparency&quot;:0.400000005960464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ID" val="diagram40492849_3*m_h_f*1_1_1"/>
  <p:tag name="KSO_WM_TEMPLATE_CATEGORY" val="diagram"/>
  <p:tag name="KSO_WM_TEMPLATE_INDEX" val="40492849"/>
  <p:tag name="KSO_WM_UNIT_LAYERLEVEL" val="1_1_1"/>
  <p:tag name="KSO_WM_TAG_VERSION" val="3.0"/>
  <p:tag name="KSO_WM_DIAGRAM_MAX_ITEMCNT" val="5"/>
  <p:tag name="KSO_WM_DIAGRAM_MIN_ITEMCNT" val="3"/>
  <p:tag name="KSO_WM_DIAGRAM_VIRTUALLY_FRAME" val="{&quot;height&quot;:375,&quot;left&quot;:-66.35,&quot;top&quot;:120.8,&quot;width&quot;:960}"/>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VERSION" val="3"/>
  <p:tag name="KSO_WM_DIAGRAM_COLOR_TRICK" val="1"/>
  <p:tag name="KSO_WM_DIAGRAM_COLOR_TEXT_CAN_REMOVE" val="n"/>
  <p:tag name="KSO_WM_UNIT_PRESET_TEXT" val="单击添加正文，文字是思想的提炼，请言简阐述内容。"/>
  <p:tag name="KSO_WM_UNIT_TEXT_FILL_FORE_SCHEMECOLOR_INDEX" val="1"/>
  <p:tag name="KSO_WM_UNIT_TEXT_FILL_TYPE" val="1"/>
  <p:tag name="KSO_WM_DIAGRAM_USE_COLOR_VALUE" val="{&quot;color_scheme&quot;:1,&quot;color_type&quot;:1,&quot;theme_color_indexes&quot;:[5,6,5,6,5,6]}"/>
</p:tagLst>
</file>

<file path=ppt/tags/tag1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ID" val="diagram40492849_3*m_h_a*1_1_1"/>
  <p:tag name="KSO_WM_TEMPLATE_CATEGORY" val="diagram"/>
  <p:tag name="KSO_WM_TEMPLATE_INDEX" val="40492849"/>
  <p:tag name="KSO_WM_UNIT_LAYERLEVEL" val="1_1_1"/>
  <p:tag name="KSO_WM_TAG_VERSION" val="3.0"/>
  <p:tag name="KSO_WM_DIAGRAM_MAX_ITEMCNT" val="5"/>
  <p:tag name="KSO_WM_DIAGRAM_MIN_ITEMCNT" val="3"/>
  <p:tag name="KSO_WM_DIAGRAM_VIRTUALLY_FRAME" val="{&quot;height&quot;:375,&quot;left&quot;:-66.35,&quot;top&quot;:120.8,&quot;width&quot;:960}"/>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VERSION" val="3"/>
  <p:tag name="KSO_WM_DIAGRAM_COLOR_TRICK" val="1"/>
  <p:tag name="KSO_WM_DIAGRAM_COLOR_TEXT_CAN_REMOVE" val="n"/>
  <p:tag name="KSO_WM_UNIT_VALUE" val="6"/>
  <p:tag name="KSO_WM_UNIT_PRESET_TEXT" val="添加项目标题"/>
  <p:tag name="KSO_WM_UNIT_TEXT_FILL_FORE_SCHEMECOLOR_INDEX" val="1"/>
  <p:tag name="KSO_WM_UNIT_TEXT_FILL_TYPE" val="1"/>
  <p:tag name="KSO_WM_DIAGRAM_USE_COLOR_VALUE" val="{&quot;color_scheme&quot;:1,&quot;color_type&quot;:1,&quot;theme_color_indexes&quot;:[5,6,5,6,5,6]}"/>
</p:tagLst>
</file>

<file path=ppt/tags/tag1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ID" val="diagram40492849_3*m_h_f*1_2_1"/>
  <p:tag name="KSO_WM_TEMPLATE_CATEGORY" val="diagram"/>
  <p:tag name="KSO_WM_TEMPLATE_INDEX" val="40492849"/>
  <p:tag name="KSO_WM_UNIT_LAYERLEVEL" val="1_1_1"/>
  <p:tag name="KSO_WM_TAG_VERSION" val="3.0"/>
  <p:tag name="KSO_WM_DIAGRAM_MAX_ITEMCNT" val="5"/>
  <p:tag name="KSO_WM_DIAGRAM_MIN_ITEMCNT" val="3"/>
  <p:tag name="KSO_WM_DIAGRAM_VIRTUALLY_FRAME" val="{&quot;height&quot;:375,&quot;left&quot;:-66.35,&quot;top&quot;:120.8,&quot;width&quot;:960}"/>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VERSION" val="3"/>
  <p:tag name="KSO_WM_DIAGRAM_COLOR_TRICK" val="1"/>
  <p:tag name="KSO_WM_DIAGRAM_COLOR_TEXT_CAN_REMOVE" val="n"/>
  <p:tag name="KSO_WM_UNIT_PRESET_TEXT" val="单击添加正文，文字是思想的提炼，请言简意赅阐述内容。"/>
  <p:tag name="KSO_WM_UNIT_TEXT_FILL_FORE_SCHEMECOLOR_INDEX" val="1"/>
  <p:tag name="KSO_WM_UNIT_TEXT_FILL_TYPE" val="1"/>
  <p:tag name="KSO_WM_DIAGRAM_USE_COLOR_VALUE" val="{&quot;color_scheme&quot;:1,&quot;color_type&quot;:1,&quot;theme_color_indexes&quot;:[5,6,5,6,5,6]}"/>
</p:tagLst>
</file>

<file path=ppt/tags/tag1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ID" val="diagram40492849_3*m_h_a*1_2_1"/>
  <p:tag name="KSO_WM_TEMPLATE_CATEGORY" val="diagram"/>
  <p:tag name="KSO_WM_TEMPLATE_INDEX" val="40492849"/>
  <p:tag name="KSO_WM_UNIT_LAYERLEVEL" val="1_1_1"/>
  <p:tag name="KSO_WM_TAG_VERSION" val="3.0"/>
  <p:tag name="KSO_WM_DIAGRAM_MAX_ITEMCNT" val="5"/>
  <p:tag name="KSO_WM_DIAGRAM_MIN_ITEMCNT" val="3"/>
  <p:tag name="KSO_WM_DIAGRAM_VIRTUALLY_FRAME" val="{&quot;height&quot;:375,&quot;left&quot;:-66.35,&quot;top&quot;:120.8,&quot;width&quot;:960}"/>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VERSION" val="3"/>
  <p:tag name="KSO_WM_DIAGRAM_COLOR_TRICK" val="1"/>
  <p:tag name="KSO_WM_DIAGRAM_COLOR_TEXT_CAN_REMOVE" val="n"/>
  <p:tag name="KSO_WM_UNIT_PRESET_TEXT" val="添加项目标题"/>
  <p:tag name="KSO_WM_UNIT_TEXT_FILL_FORE_SCHEMECOLOR_INDEX" val="1"/>
  <p:tag name="KSO_WM_UNIT_TEXT_FILL_TYPE" val="1"/>
  <p:tag name="KSO_WM_DIAGRAM_USE_COLOR_VALUE" val="{&quot;color_scheme&quot;:1,&quot;color_type&quot;:1,&quot;theme_color_indexes&quot;:[5,6,5,6,5,6]}"/>
</p:tagLst>
</file>

<file path=ppt/tags/tag1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ID" val="diagram40492849_3*m_h_f*1_3_1"/>
  <p:tag name="KSO_WM_TEMPLATE_CATEGORY" val="diagram"/>
  <p:tag name="KSO_WM_TEMPLATE_INDEX" val="40492849"/>
  <p:tag name="KSO_WM_UNIT_LAYERLEVEL" val="1_1_1"/>
  <p:tag name="KSO_WM_TAG_VERSION" val="3.0"/>
  <p:tag name="KSO_WM_DIAGRAM_MAX_ITEMCNT" val="5"/>
  <p:tag name="KSO_WM_DIAGRAM_MIN_ITEMCNT" val="3"/>
  <p:tag name="KSO_WM_DIAGRAM_VIRTUALLY_FRAME" val="{&quot;height&quot;:375,&quot;left&quot;:-66.35,&quot;top&quot;:120.8,&quot;width&quot;:960}"/>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VERSION" val="3"/>
  <p:tag name="KSO_WM_DIAGRAM_COLOR_TRICK" val="1"/>
  <p:tag name="KSO_WM_DIAGRAM_COLOR_TEXT_CAN_REMOVE" val="n"/>
  <p:tag name="KSO_WM_UNIT_PRESET_TEXT" val="单击添加正文，文字是思想的提炼，请言简阐述内容。"/>
  <p:tag name="KSO_WM_UNIT_TEXT_FILL_FORE_SCHEMECOLOR_INDEX" val="1"/>
  <p:tag name="KSO_WM_UNIT_TEXT_FILL_TYPE" val="1"/>
  <p:tag name="KSO_WM_DIAGRAM_USE_COLOR_VALUE" val="{&quot;color_scheme&quot;:1,&quot;color_type&quot;:1,&quot;theme_color_indexes&quot;:[5,6,5,6,5,6]}"/>
</p:tagLst>
</file>

<file path=ppt/tags/tag1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ID" val="diagram40492849_3*m_h_f*1_4_1"/>
  <p:tag name="KSO_WM_TEMPLATE_CATEGORY" val="diagram"/>
  <p:tag name="KSO_WM_TEMPLATE_INDEX" val="40492849"/>
  <p:tag name="KSO_WM_UNIT_LAYERLEVEL" val="1_1_1"/>
  <p:tag name="KSO_WM_TAG_VERSION" val="3.0"/>
  <p:tag name="KSO_WM_DIAGRAM_MAX_ITEMCNT" val="5"/>
  <p:tag name="KSO_WM_DIAGRAM_MIN_ITEMCNT" val="3"/>
  <p:tag name="KSO_WM_DIAGRAM_VIRTUALLY_FRAME" val="{&quot;height&quot;:375,&quot;left&quot;:-66.35,&quot;top&quot;:120.8,&quot;width&quot;:960}"/>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VERSION" val="3"/>
  <p:tag name="KSO_WM_DIAGRAM_COLOR_TRICK" val="1"/>
  <p:tag name="KSO_WM_DIAGRAM_COLOR_TEXT_CAN_REMOVE" val="n"/>
  <p:tag name="KSO_WM_UNIT_PRESET_TEXT" val="单击添加正文，文字是思想的提炼，请言简意赅阐述内容。"/>
  <p:tag name="KSO_WM_UNIT_TEXT_FILL_FORE_SCHEMECOLOR_INDEX" val="1"/>
  <p:tag name="KSO_WM_UNIT_TEXT_FILL_TYPE" val="1"/>
  <p:tag name="KSO_WM_DIAGRAM_USE_COLOR_VALUE" val="{&quot;color_scheme&quot;:1,&quot;color_type&quot;:1,&quot;theme_color_indexes&quot;:[5,6,5,6,5,6]}"/>
</p:tagLst>
</file>

<file path=ppt/tags/tag2.xml><?xml version="1.0" encoding="utf-8"?>
<p:tagLst xmlns:p="http://schemas.openxmlformats.org/presentationml/2006/main">
  <p:tag name="KSO_DOCER_RESOURCE_TRACE_INFO" val="{&quot;id&quot;:&quot;0_sjzg_VCG41N1204435387&quot;,&quot;origin&quot;:0,&quot;type&quot;:&quot;pictures&quot;,&quot;user&quot;:&quot;421103863&quot;}"/>
</p:tagLst>
</file>

<file path=ppt/tags/tag2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40492849_3*m_h_a*1_4_1"/>
  <p:tag name="KSO_WM_TEMPLATE_CATEGORY" val="diagram"/>
  <p:tag name="KSO_WM_TEMPLATE_INDEX" val="40492849"/>
  <p:tag name="KSO_WM_UNIT_LAYERLEVEL" val="1_1_1"/>
  <p:tag name="KSO_WM_TAG_VERSION" val="3.0"/>
  <p:tag name="KSO_WM_DIAGRAM_MAX_ITEMCNT" val="5"/>
  <p:tag name="KSO_WM_DIAGRAM_MIN_ITEMCNT" val="3"/>
  <p:tag name="KSO_WM_DIAGRAM_VIRTUALLY_FRAME" val="{&quot;height&quot;:375,&quot;left&quot;:-66.35,&quot;top&quot;:120.8,&quot;width&quot;:960}"/>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添加项目标题"/>
  <p:tag name="KSO_WM_UNIT_TEXT_FILL_FORE_SCHEMECOLOR_INDEX" val="1"/>
  <p:tag name="KSO_WM_UNIT_TEXT_FILL_TYPE" val="1"/>
  <p:tag name="KSO_WM_DIAGRAM_USE_COLOR_VALUE" val="{&quot;color_scheme&quot;:1,&quot;color_type&quot;:1,&quot;theme_color_indexes&quot;:[5,6,5,6,5,6]}"/>
</p:tagLst>
</file>

<file path=ppt/tags/tag2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ID" val="diagram40492849_3*m_h_f*1_5_1"/>
  <p:tag name="KSO_WM_TEMPLATE_CATEGORY" val="diagram"/>
  <p:tag name="KSO_WM_TEMPLATE_INDEX" val="40492849"/>
  <p:tag name="KSO_WM_UNIT_LAYERLEVEL" val="1_1_1"/>
  <p:tag name="KSO_WM_TAG_VERSION" val="3.0"/>
  <p:tag name="KSO_WM_DIAGRAM_MAX_ITEMCNT" val="5"/>
  <p:tag name="KSO_WM_DIAGRAM_MIN_ITEMCNT" val="3"/>
  <p:tag name="KSO_WM_DIAGRAM_VIRTUALLY_FRAME" val="{&quot;height&quot;:375,&quot;left&quot;:-66.35,&quot;top&quot;:120.8,&quot;width&quot;:960}"/>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VERSION" val="3"/>
  <p:tag name="KSO_WM_DIAGRAM_COLOR_TRICK" val="1"/>
  <p:tag name="KSO_WM_DIAGRAM_COLOR_TEXT_CAN_REMOVE" val="n"/>
  <p:tag name="KSO_WM_UNIT_PRESET_TEXT" val="单击添加正文，文字是思想的提炼，请言简阐述内容。"/>
  <p:tag name="KSO_WM_UNIT_TEXT_FILL_FORE_SCHEMECOLOR_INDEX" val="1"/>
  <p:tag name="KSO_WM_UNIT_TEXT_FILL_TYPE" val="1"/>
  <p:tag name="KSO_WM_DIAGRAM_USE_COLOR_VALUE" val="{&quot;color_scheme&quot;:1,&quot;color_type&quot;:1,&quot;theme_color_indexes&quot;:[5,6,5,6,5,6]}"/>
</p:tagLst>
</file>

<file path=ppt/tags/tag2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40492849_3*m_h_a*1_5_1"/>
  <p:tag name="KSO_WM_TEMPLATE_CATEGORY" val="diagram"/>
  <p:tag name="KSO_WM_TEMPLATE_INDEX" val="40492849"/>
  <p:tag name="KSO_WM_UNIT_LAYERLEVEL" val="1_1_1"/>
  <p:tag name="KSO_WM_TAG_VERSION" val="3.0"/>
  <p:tag name="KSO_WM_DIAGRAM_MAX_ITEMCNT" val="5"/>
  <p:tag name="KSO_WM_DIAGRAM_MIN_ITEMCNT" val="3"/>
  <p:tag name="KSO_WM_DIAGRAM_VIRTUALLY_FRAME" val="{&quot;height&quot;:375,&quot;left&quot;:-66.35,&quot;top&quot;:120.8,&quot;width&quot;:960}"/>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添加项目标题"/>
  <p:tag name="KSO_WM_UNIT_TEXT_FILL_FORE_SCHEMECOLOR_INDEX" val="1"/>
  <p:tag name="KSO_WM_UNIT_TEXT_FILL_TYPE" val="1"/>
  <p:tag name="KSO_WM_DIAGRAM_USE_COLOR_VALUE" val="{&quot;color_scheme&quot;:1,&quot;color_type&quot;:1,&quot;theme_color_indexes&quot;:[5,6,5,6,5,6]}"/>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40492849_3*m_h_i*1_4_1"/>
  <p:tag name="KSO_WM_TEMPLATE_CATEGORY" val="diagram"/>
  <p:tag name="KSO_WM_TEMPLATE_INDEX" val="40492849"/>
  <p:tag name="KSO_WM_UNIT_LAYERLEVEL" val="1_1_1"/>
  <p:tag name="KSO_WM_TAG_VERSION" val="3.0"/>
  <p:tag name="KSO_WM_BEAUTIFY_FLAG" val="#wm#"/>
  <p:tag name="KSO_WM_UNIT_TYPE" val="m_h_i"/>
  <p:tag name="KSO_WM_UNIT_INDEX" val="1_4_1"/>
  <p:tag name="KSO_WM_DIAGRAM_VERSION" val="3"/>
  <p:tag name="KSO_WM_DIAGRAM_COLOR_TRICK" val="1"/>
  <p:tag name="KSO_WM_DIAGRAM_COLOR_TEXT_CAN_REMOVE" val="n"/>
  <p:tag name="KSO_WM_DIAGRAM_MAX_ITEMCNT" val="5"/>
  <p:tag name="KSO_WM_DIAGRAM_MIN_ITEMCNT" val="3"/>
  <p:tag name="KSO_WM_DIAGRAM_VIRTUALLY_FRAME" val="{&quot;height&quot;:375,&quot;left&quot;:-66.35,&quot;top&quot;:120.8,&quot;width&quot;:960}"/>
  <p:tag name="KSO_WM_DIAGRAM_COLOR_MATCH_VALUE" val="{&quot;shape&quot;:{&quot;fill&quot;:{&quot;gradient&quot;:[{&quot;brightness&quot;:0,&quot;colorType&quot;:2,&quot;pos&quot;:1,&quot;rgb&quot;:&quot;#f2f2f2&quot;,&quot;transparency&quot;:0},{&quot;brightness&quot;:0,&quot;colorType&quot;:2,&quot;pos&quot;:0,&quot;rgb&quot;:&quot;#d9d9d9&quot;,&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40492849_3*m_h_i*1_2_1"/>
  <p:tag name="KSO_WM_TEMPLATE_CATEGORY" val="diagram"/>
  <p:tag name="KSO_WM_TEMPLATE_INDEX" val="40492849"/>
  <p:tag name="KSO_WM_UNIT_LAYERLEVEL" val="1_1_1"/>
  <p:tag name="KSO_WM_TAG_VERSION" val="3.0"/>
  <p:tag name="KSO_WM_BEAUTIFY_FLAG" val="#wm#"/>
  <p:tag name="KSO_WM_UNIT_TYPE" val="m_h_i"/>
  <p:tag name="KSO_WM_UNIT_INDEX" val="1_2_1"/>
  <p:tag name="KSO_WM_DIAGRAM_VERSION" val="3"/>
  <p:tag name="KSO_WM_DIAGRAM_COLOR_TRICK" val="1"/>
  <p:tag name="KSO_WM_DIAGRAM_COLOR_TEXT_CAN_REMOVE" val="n"/>
  <p:tag name="KSO_WM_DIAGRAM_MAX_ITEMCNT" val="5"/>
  <p:tag name="KSO_WM_DIAGRAM_MIN_ITEMCNT" val="3"/>
  <p:tag name="KSO_WM_DIAGRAM_VIRTUALLY_FRAME" val="{&quot;height&quot;:375,&quot;left&quot;:-66.35,&quot;top&quot;:120.8,&quot;width&quot;:960}"/>
  <p:tag name="KSO_WM_DIAGRAM_COLOR_MATCH_VALUE" val="{&quot;shape&quot;:{&quot;fill&quot;:{&quot;gradient&quot;:[{&quot;brightness&quot;:0,&quot;colorType&quot;:2,&quot;pos&quot;:1,&quot;rgb&quot;:&quot;#f2f2f2&quot;,&quot;transparency&quot;:0},{&quot;brightness&quot;:0,&quot;colorType&quot;:2,&quot;pos&quot;:0,&quot;rgb&quot;:&quot;#d9d9d9&quot;,&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40492849_3*m_h_i*1_1_1"/>
  <p:tag name="KSO_WM_TEMPLATE_CATEGORY" val="diagram"/>
  <p:tag name="KSO_WM_TEMPLATE_INDEX" val="40492849"/>
  <p:tag name="KSO_WM_UNIT_LAYERLEVEL" val="1_1_1"/>
  <p:tag name="KSO_WM_TAG_VERSION" val="3.0"/>
  <p:tag name="KSO_WM_BEAUTIFY_FLAG" val="#wm#"/>
  <p:tag name="KSO_WM_UNIT_TYPE" val="m_h_i"/>
  <p:tag name="KSO_WM_UNIT_INDEX" val="1_1_1"/>
  <p:tag name="KSO_WM_DIAGRAM_VERSION" val="3"/>
  <p:tag name="KSO_WM_DIAGRAM_COLOR_TRICK" val="1"/>
  <p:tag name="KSO_WM_DIAGRAM_COLOR_TEXT_CAN_REMOVE" val="n"/>
  <p:tag name="KSO_WM_DIAGRAM_MAX_ITEMCNT" val="5"/>
  <p:tag name="KSO_WM_DIAGRAM_MIN_ITEMCNT" val="3"/>
  <p:tag name="KSO_WM_DIAGRAM_VIRTUALLY_FRAME" val="{&quot;height&quot;:375,&quot;left&quot;:-66.35,&quot;top&quot;:120.8,&quot;width&quot;:960}"/>
  <p:tag name="KSO_WM_DIAGRAM_COLOR_MATCH_VALUE" val="{&quot;shape&quot;:{&quot;fill&quot;:{&quot;gradient&quot;:[{&quot;brightness&quot;:0,&quot;colorType&quot;:2,&quot;pos&quot;:1,&quot;rgb&quot;:&quot;#f2f2f2&quot;,&quot;transparency&quot;:0},{&quot;brightness&quot;:0,&quot;colorType&quot;:2,&quot;pos&quot;:0,&quot;rgb&quot;:&quot;#d9d9d9&quot;,&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40492849_3*m_h_i*1_1_4"/>
  <p:tag name="KSO_WM_TEMPLATE_CATEGORY" val="diagram"/>
  <p:tag name="KSO_WM_TEMPLATE_INDEX" val="40492849"/>
  <p:tag name="KSO_WM_UNIT_LAYERLEVEL" val="1_1_1"/>
  <p:tag name="KSO_WM_TAG_VERSION" val="3.0"/>
  <p:tag name="KSO_WM_BEAUTIFY_FLAG" val="#wm#"/>
  <p:tag name="KSO_WM_UNIT_TYPE" val="m_h_i"/>
  <p:tag name="KSO_WM_UNIT_INDEX" val="1_1_4"/>
  <p:tag name="KSO_WM_DIAGRAM_VERSION" val="3"/>
  <p:tag name="KSO_WM_DIAGRAM_COLOR_TRICK" val="1"/>
  <p:tag name="KSO_WM_DIAGRAM_COLOR_TEXT_CAN_REMOVE" val="n"/>
  <p:tag name="KSO_WM_DIAGRAM_MAX_ITEMCNT" val="5"/>
  <p:tag name="KSO_WM_DIAGRAM_MIN_ITEMCNT" val="3"/>
  <p:tag name="KSO_WM_DIAGRAM_VIRTUALLY_FRAME" val="{&quot;height&quot;:375,&quot;left&quot;:-66.35,&quot;top&quot;:120.8,&quot;width&quot;:960}"/>
  <p:tag name="KSO_WM_DIAGRAM_COLOR_MATCH_VALUE" val="{&quot;shape&quot;:{&quot;fill&quot;:{&quot;gradient&quot;:[{&quot;brightness&quot;:0,&quot;colorType&quot;:2,&quot;pos&quot;:1,&quot;rgb&quot;:&quot;#f2f2f2&quot;,&quot;transparency&quot;:0},{&quot;brightness&quot;:0,&quot;colorType&quot;:2,&quot;pos&quot;:0,&quot;rgb&quot;:&quot;#d9d9d9&quot;,&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40492849_3*m_h_i*1_5_1"/>
  <p:tag name="KSO_WM_TEMPLATE_CATEGORY" val="diagram"/>
  <p:tag name="KSO_WM_TEMPLATE_INDEX" val="40492849"/>
  <p:tag name="KSO_WM_UNIT_LAYERLEVEL" val="1_1_1"/>
  <p:tag name="KSO_WM_TAG_VERSION" val="3.0"/>
  <p:tag name="KSO_WM_BEAUTIFY_FLAG" val="#wm#"/>
  <p:tag name="KSO_WM_UNIT_TYPE" val="m_h_i"/>
  <p:tag name="KSO_WM_UNIT_INDEX" val="1_5_1"/>
  <p:tag name="KSO_WM_DIAGRAM_VERSION" val="3"/>
  <p:tag name="KSO_WM_DIAGRAM_COLOR_TRICK" val="1"/>
  <p:tag name="KSO_WM_DIAGRAM_COLOR_TEXT_CAN_REMOVE" val="n"/>
  <p:tag name="KSO_WM_DIAGRAM_MAX_ITEMCNT" val="5"/>
  <p:tag name="KSO_WM_DIAGRAM_MIN_ITEMCNT" val="3"/>
  <p:tag name="KSO_WM_DIAGRAM_VIRTUALLY_FRAME" val="{&quot;height&quot;:375,&quot;left&quot;:-66.35,&quot;top&quot;:120.8,&quot;width&quot;:960}"/>
  <p:tag name="KSO_WM_DIAGRAM_COLOR_MATCH_VALUE" val="{&quot;shape&quot;:{&quot;fill&quot;:{&quot;gradient&quot;:[{&quot;brightness&quot;:0,&quot;colorType&quot;:2,&quot;pos&quot;:1,&quot;rgb&quot;:&quot;#f2f2f2&quot;,&quot;transparency&quot;:0},{&quot;brightness&quot;:0,&quot;colorType&quot;:2,&quot;pos&quot;:0,&quot;rgb&quot;:&quot;#d9d9d9&quot;,&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40492849_3*m_h_i*1_1_3"/>
  <p:tag name="KSO_WM_TEMPLATE_CATEGORY" val="diagram"/>
  <p:tag name="KSO_WM_TEMPLATE_INDEX" val="40492849"/>
  <p:tag name="KSO_WM_UNIT_LAYERLEVEL" val="1_1_1"/>
  <p:tag name="KSO_WM_TAG_VERSION" val="3.0"/>
  <p:tag name="KSO_WM_BEAUTIFY_FLAG" val="#wm#"/>
  <p:tag name="KSO_WM_UNIT_TYPE" val="m_h_i"/>
  <p:tag name="KSO_WM_UNIT_INDEX" val="1_1_3"/>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5"/>
  <p:tag name="KSO_WM_DIAGRAM_MIN_ITEMCNT" val="3"/>
  <p:tag name="KSO_WM_DIAGRAM_VIRTUALLY_FRAME" val="{&quot;height&quot;:375,&quot;left&quot;:-66.35,&quot;top&quot;:120.8,&quot;width&quot;:960}"/>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40492849_3*m_h_i*1_2_3"/>
  <p:tag name="KSO_WM_TEMPLATE_CATEGORY" val="diagram"/>
  <p:tag name="KSO_WM_TEMPLATE_INDEX" val="40492849"/>
  <p:tag name="KSO_WM_UNIT_LAYERLEVEL" val="1_1_1"/>
  <p:tag name="KSO_WM_TAG_VERSION" val="3.0"/>
  <p:tag name="KSO_WM_BEAUTIFY_FLAG" val="#wm#"/>
  <p:tag name="KSO_WM_UNIT_TYPE" val="m_h_i"/>
  <p:tag name="KSO_WM_UNIT_INDEX" val="1_2_3"/>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5"/>
  <p:tag name="KSO_WM_DIAGRAM_MIN_ITEMCNT" val="3"/>
  <p:tag name="KSO_WM_DIAGRAM_VIRTUALLY_FRAME" val="{&quot;height&quot;:375,&quot;left&quot;:-66.35,&quot;top&quot;:120.8,&quot;width&quot;:960}"/>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ID" val="custom20231189_1*a*1"/>
  <p:tag name="KSO_WM_TEMPLATE_CATEGORY" val="custom"/>
  <p:tag name="KSO_WM_TEMPLATE_INDEX" val="20231189"/>
  <p:tag name="KSO_WM_UNIT_LAYERLEVEL" val="1"/>
  <p:tag name="KSO_WM_TAG_VERSION" val="3.0"/>
  <p:tag name="KSO_WM_UNIT_PRESET_TEXT" val="单击添加标题"/>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40492849_3*m_h_i*1_4_3"/>
  <p:tag name="KSO_WM_TEMPLATE_CATEGORY" val="diagram"/>
  <p:tag name="KSO_WM_TEMPLATE_INDEX" val="40492849"/>
  <p:tag name="KSO_WM_UNIT_LAYERLEVEL" val="1_1_1"/>
  <p:tag name="KSO_WM_TAG_VERSION" val="3.0"/>
  <p:tag name="KSO_WM_BEAUTIFY_FLAG" val="#wm#"/>
  <p:tag name="KSO_WM_UNIT_TYPE" val="m_h_i"/>
  <p:tag name="KSO_WM_UNIT_INDEX" val="1_4_3"/>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5"/>
  <p:tag name="KSO_WM_DIAGRAM_MIN_ITEMCNT" val="3"/>
  <p:tag name="KSO_WM_DIAGRAM_VIRTUALLY_FRAME" val="{&quot;height&quot;:375,&quot;left&quot;:-66.35,&quot;top&quot;:120.8,&quot;width&quot;:960}"/>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40492849_3*m_h_i*1_5_3"/>
  <p:tag name="KSO_WM_TEMPLATE_CATEGORY" val="diagram"/>
  <p:tag name="KSO_WM_TEMPLATE_INDEX" val="40492849"/>
  <p:tag name="KSO_WM_UNIT_LAYERLEVEL" val="1_1_1"/>
  <p:tag name="KSO_WM_TAG_VERSION" val="3.0"/>
  <p:tag name="KSO_WM_BEAUTIFY_FLAG" val="#wm#"/>
  <p:tag name="KSO_WM_UNIT_TYPE" val="m_h_i"/>
  <p:tag name="KSO_WM_UNIT_INDEX" val="1_5_3"/>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5"/>
  <p:tag name="KSO_WM_DIAGRAM_MIN_ITEMCNT" val="3"/>
  <p:tag name="KSO_WM_DIAGRAM_VIRTUALLY_FRAME" val="{&quot;height&quot;:375,&quot;left&quot;:-66.35,&quot;top&quot;:120.8,&quot;width&quot;:960}"/>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40492849_3*m_h_i*1_3_1"/>
  <p:tag name="KSO_WM_TEMPLATE_CATEGORY" val="diagram"/>
  <p:tag name="KSO_WM_TEMPLATE_INDEX" val="40492849"/>
  <p:tag name="KSO_WM_UNIT_LAYERLEVEL" val="1_1_1"/>
  <p:tag name="KSO_WM_TAG_VERSION" val="3.0"/>
  <p:tag name="KSO_WM_BEAUTIFY_FLAG" val="#wm#"/>
  <p:tag name="KSO_WM_UNIT_TYPE" val="m_h_i"/>
  <p:tag name="KSO_WM_UNIT_INDEX" val="1_3_1"/>
  <p:tag name="KSO_WM_DIAGRAM_VERSION" val="3"/>
  <p:tag name="KSO_WM_DIAGRAM_COLOR_TRICK" val="1"/>
  <p:tag name="KSO_WM_DIAGRAM_COLOR_TEXT_CAN_REMOVE" val="n"/>
  <p:tag name="KSO_WM_DIAGRAM_MAX_ITEMCNT" val="5"/>
  <p:tag name="KSO_WM_DIAGRAM_MIN_ITEMCNT" val="3"/>
  <p:tag name="KSO_WM_DIAGRAM_VIRTUALLY_FRAME" val="{&quot;height&quot;:375,&quot;left&quot;:-66.35,&quot;top&quot;:120.8,&quot;width&quot;:960}"/>
  <p:tag name="KSO_WM_DIAGRAM_COLOR_MATCH_VALUE" val="{&quot;shape&quot;:{&quot;fill&quot;:{&quot;gradient&quot;:[{&quot;brightness&quot;:0,&quot;colorType&quot;:2,&quot;pos&quot;:1,&quot;rgb&quot;:&quot;#f2f2f2&quot;,&quot;transparency&quot;:0},{&quot;brightness&quot;:0,&quot;colorType&quot;:2,&quot;pos&quot;:0,&quot;rgb&quot;:&quot;#d9d9d9&quot;,&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40492849_3*m_h_x*1_1_1"/>
  <p:tag name="KSO_WM_TEMPLATE_CATEGORY" val="diagram"/>
  <p:tag name="KSO_WM_TEMPLATE_INDEX" val="40492849"/>
  <p:tag name="KSO_WM_UNIT_LAYERLEVEL" val="1_1_1"/>
  <p:tag name="KSO_WM_TAG_VERSION" val="3.0"/>
  <p:tag name="KSO_WM_BEAUTIFY_FLAG" val="#wm#"/>
  <p:tag name="KSO_WM_UNIT_VALUE" val="90*90"/>
  <p:tag name="KSO_WM_UNIT_TYPE" val="m_h_x"/>
  <p:tag name="KSO_WM_UNIT_INDEX" val="1_1_1"/>
  <p:tag name="KSO_WM_DIAGRAM_VERSION" val="3"/>
  <p:tag name="KSO_WM_DIAGRAM_COLOR_TRICK" val="1"/>
  <p:tag name="KSO_WM_DIAGRAM_COLOR_TEXT_CAN_REMOVE" val="n"/>
  <p:tag name="KSO_WM_DIAGRAM_MAX_ITEMCNT" val="5"/>
  <p:tag name="KSO_WM_DIAGRAM_MIN_ITEMCNT" val="3"/>
  <p:tag name="KSO_WM_DIAGRAM_VIRTUALLY_FRAME" val="{&quot;height&quot;:375,&quot;left&quot;:-66.35,&quot;top&quot;:120.8,&quot;width&quot;:960}"/>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40492849_3*m_h_x*1_4_1"/>
  <p:tag name="KSO_WM_TEMPLATE_CATEGORY" val="diagram"/>
  <p:tag name="KSO_WM_TEMPLATE_INDEX" val="40492849"/>
  <p:tag name="KSO_WM_UNIT_LAYERLEVEL" val="1_1_1"/>
  <p:tag name="KSO_WM_TAG_VERSION" val="3.0"/>
  <p:tag name="KSO_WM_BEAUTIFY_FLAG" val="#wm#"/>
  <p:tag name="KSO_WM_UNIT_VALUE" val="100*100"/>
  <p:tag name="KSO_WM_UNIT_TYPE" val="m_h_x"/>
  <p:tag name="KSO_WM_UNIT_INDEX" val="1_4_1"/>
  <p:tag name="KSO_WM_DIAGRAM_VERSION" val="3"/>
  <p:tag name="KSO_WM_DIAGRAM_COLOR_TRICK" val="1"/>
  <p:tag name="KSO_WM_DIAGRAM_COLOR_TEXT_CAN_REMOVE" val="n"/>
  <p:tag name="KSO_WM_DIAGRAM_MAX_ITEMCNT" val="5"/>
  <p:tag name="KSO_WM_DIAGRAM_MIN_ITEMCNT" val="3"/>
  <p:tag name="KSO_WM_DIAGRAM_VIRTUALLY_FRAME" val="{&quot;height&quot;:375,&quot;left&quot;:-66.35,&quot;top&quot;:120.8,&quot;width&quot;:960}"/>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40492849_3*m_h_x*1_2_1"/>
  <p:tag name="KSO_WM_TEMPLATE_CATEGORY" val="diagram"/>
  <p:tag name="KSO_WM_TEMPLATE_INDEX" val="40492849"/>
  <p:tag name="KSO_WM_UNIT_LAYERLEVEL" val="1_1_1"/>
  <p:tag name="KSO_WM_TAG_VERSION" val="3.0"/>
  <p:tag name="KSO_WM_BEAUTIFY_FLAG" val="#wm#"/>
  <p:tag name="KSO_WM_UNIT_VALUE" val="100*100"/>
  <p:tag name="KSO_WM_UNIT_TYPE" val="m_h_x"/>
  <p:tag name="KSO_WM_UNIT_INDEX" val="1_2_1"/>
  <p:tag name="KSO_WM_DIAGRAM_VERSION" val="3"/>
  <p:tag name="KSO_WM_DIAGRAM_COLOR_TRICK" val="1"/>
  <p:tag name="KSO_WM_DIAGRAM_COLOR_TEXT_CAN_REMOVE" val="n"/>
  <p:tag name="KSO_WM_DIAGRAM_MAX_ITEMCNT" val="5"/>
  <p:tag name="KSO_WM_DIAGRAM_MIN_ITEMCNT" val="3"/>
  <p:tag name="KSO_WM_DIAGRAM_VIRTUALLY_FRAME" val="{&quot;height&quot;:375,&quot;left&quot;:-66.35,&quot;top&quot;:120.8,&quot;width&quot;:960}"/>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40492849_3*m_h_x*1_5_1"/>
  <p:tag name="KSO_WM_TEMPLATE_CATEGORY" val="diagram"/>
  <p:tag name="KSO_WM_TEMPLATE_INDEX" val="40492849"/>
  <p:tag name="KSO_WM_UNIT_LAYERLEVEL" val="1_1_1"/>
  <p:tag name="KSO_WM_TAG_VERSION" val="3.0"/>
  <p:tag name="KSO_WM_BEAUTIFY_FLAG" val="#wm#"/>
  <p:tag name="KSO_WM_UNIT_VALUE" val="90*90"/>
  <p:tag name="KSO_WM_UNIT_TYPE" val="m_h_x"/>
  <p:tag name="KSO_WM_UNIT_INDEX" val="1_5_1"/>
  <p:tag name="KSO_WM_DIAGRAM_VERSION" val="3"/>
  <p:tag name="KSO_WM_DIAGRAM_COLOR_TRICK" val="1"/>
  <p:tag name="KSO_WM_DIAGRAM_COLOR_TEXT_CAN_REMOVE" val="n"/>
  <p:tag name="KSO_WM_DIAGRAM_MAX_ITEMCNT" val="5"/>
  <p:tag name="KSO_WM_DIAGRAM_MIN_ITEMCNT" val="3"/>
  <p:tag name="KSO_WM_DIAGRAM_VIRTUALLY_FRAME" val="{&quot;height&quot;:375,&quot;left&quot;:-66.35,&quot;top&quot;:120.8,&quot;width&quot;:960}"/>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40492849_3*m_h_i*1_3_3"/>
  <p:tag name="KSO_WM_TEMPLATE_CATEGORY" val="diagram"/>
  <p:tag name="KSO_WM_TEMPLATE_INDEX" val="40492849"/>
  <p:tag name="KSO_WM_UNIT_LAYERLEVEL" val="1_1_1"/>
  <p:tag name="KSO_WM_TAG_VERSION" val="3.0"/>
  <p:tag name="KSO_WM_BEAUTIFY_FLAG" val="#wm#"/>
  <p:tag name="KSO_WM_UNIT_TYPE" val="m_h_i"/>
  <p:tag name="KSO_WM_UNIT_INDEX" val="1_3_3"/>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5"/>
  <p:tag name="KSO_WM_DIAGRAM_MIN_ITEMCNT" val="3"/>
  <p:tag name="KSO_WM_DIAGRAM_VIRTUALLY_FRAME" val="{&quot;height&quot;:375,&quot;left&quot;:-66.35,&quot;top&quot;:120.8,&quot;width&quot;:960}"/>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40492849_3*m_h_x*1_3_1"/>
  <p:tag name="KSO_WM_TEMPLATE_CATEGORY" val="diagram"/>
  <p:tag name="KSO_WM_TEMPLATE_INDEX" val="40492849"/>
  <p:tag name="KSO_WM_UNIT_LAYERLEVEL" val="1_1_1"/>
  <p:tag name="KSO_WM_TAG_VERSION" val="3.0"/>
  <p:tag name="KSO_WM_BEAUTIFY_FLAG" val="#wm#"/>
  <p:tag name="KSO_WM_UNIT_VALUE" val="100*100"/>
  <p:tag name="KSO_WM_UNIT_TYPE" val="m_h_x"/>
  <p:tag name="KSO_WM_UNIT_INDEX" val="1_3_1"/>
  <p:tag name="KSO_WM_DIAGRAM_VERSION" val="3"/>
  <p:tag name="KSO_WM_DIAGRAM_COLOR_TRICK" val="1"/>
  <p:tag name="KSO_WM_DIAGRAM_COLOR_TEXT_CAN_REMOVE" val="n"/>
  <p:tag name="KSO_WM_DIAGRAM_MAX_ITEMCNT" val="5"/>
  <p:tag name="KSO_WM_DIAGRAM_MIN_ITEMCNT" val="3"/>
  <p:tag name="KSO_WM_DIAGRAM_VIRTUALLY_FRAME" val="{&quot;height&quot;:375,&quot;left&quot;:-66.35,&quot;top&quot;:120.8,&quot;width&quot;:960}"/>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40492849_3*m_i*1_1"/>
  <p:tag name="KSO_WM_TEMPLATE_CATEGORY" val="diagram"/>
  <p:tag name="KSO_WM_TEMPLATE_INDEX" val="40492849"/>
  <p:tag name="KSO_WM_UNIT_LAYERLEVEL" val="1_1"/>
  <p:tag name="KSO_WM_TAG_VERSION" val="3.0"/>
  <p:tag name="KSO_WM_BEAUTIFY_FLAG" val="#wm#"/>
  <p:tag name="KSO_WM_UNIT_TYPE" val="m_i"/>
  <p:tag name="KSO_WM_UNIT_INDEX" val="1_1"/>
  <p:tag name="KSO_WM_DIAGRAM_VERSION" val="3"/>
  <p:tag name="KSO_WM_DIAGRAM_COLOR_TRICK" val="1"/>
  <p:tag name="KSO_WM_DIAGRAM_COLOR_TEXT_CAN_REMOVE" val="n"/>
  <p:tag name="KSO_WM_DIAGRAM_MAX_ITEMCNT" val="5"/>
  <p:tag name="KSO_WM_DIAGRAM_MIN_ITEMCNT" val="3"/>
  <p:tag name="KSO_WM_DIAGRAM_VIRTUALLY_FRAME" val="{&quot;height&quot;:375,&quot;left&quot;:-66.35,&quot;top&quot;:120.8,&quot;width&quot;:960}"/>
  <p:tag name="KSO_WM_DIAGRAM_COLOR_MATCH_VALUE" val="{&quot;shape&quot;:{&quot;fill&quot;:{&quot;gradient&quot;:[{&quot;brightness&quot;:0.800000011920929,&quot;colorType&quot;:1,&quot;foreColorIndex&quot;:5,&quot;pos&quot;:1,&quot;transparency&quot;:0},{&quot;brightness&quot;:0.6000000238418579,&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4.xml><?xml version="1.0" encoding="utf-8"?>
<p:tagLst xmlns:p="http://schemas.openxmlformats.org/presentationml/2006/main">
  <p:tag name="KSO_WM_SLIDE_ID" val="custom20231727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1727"/>
  <p:tag name="KSO_WM_SLIDE_TYPE" val="text"/>
  <p:tag name="KSO_WM_SLIDE_SUBTYPE" val="picTxt"/>
  <p:tag name="KSO_WM_SLIDE_SIZE" val="381.641*348.251"/>
  <p:tag name="KSO_WM_SLIDE_POSITION" val="52.9846*134.933"/>
  <p:tag name="KSO_WM_SLIDE_LAYOUT" val="a_d_l"/>
  <p:tag name="KSO_WM_SLIDE_LAYOUT_CNT" val="1_1_1"/>
  <p:tag name="KSO_WM_SPECIAL_SOURCE" val="bdnull"/>
  <p:tag name="KSO_WM_DIAGRAM_GROUP_CODE" val="l1-1"/>
  <p:tag name="KSO_WM_SLIDE_DIAGTYPE" val="l"/>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40492849_3*m_i*1_2"/>
  <p:tag name="KSO_WM_TEMPLATE_CATEGORY" val="diagram"/>
  <p:tag name="KSO_WM_TEMPLATE_INDEX" val="40492849"/>
  <p:tag name="KSO_WM_UNIT_LAYERLEVEL" val="1_1"/>
  <p:tag name="KSO_WM_TAG_VERSION" val="3.0"/>
  <p:tag name="KSO_WM_BEAUTIFY_FLAG" val="#wm#"/>
  <p:tag name="KSO_WM_UNIT_TYPE" val="m_i"/>
  <p:tag name="KSO_WM_UNIT_INDEX" val="1_2"/>
  <p:tag name="KSO_WM_DIAGRAM_VERSION" val="3"/>
  <p:tag name="KSO_WM_DIAGRAM_COLOR_TRICK" val="1"/>
  <p:tag name="KSO_WM_DIAGRAM_COLOR_TEXT_CAN_REMOVE" val="n"/>
  <p:tag name="KSO_WM_DIAGRAM_MAX_ITEMCNT" val="5"/>
  <p:tag name="KSO_WM_DIAGRAM_MIN_ITEMCNT" val="3"/>
  <p:tag name="KSO_WM_DIAGRAM_VIRTUALLY_FRAME" val="{&quot;height&quot;:375,&quot;left&quot;:-66.35,&quot;top&quot;:120.8,&quot;width&quot;:960}"/>
  <p:tag name="KSO_WM_DIAGRAM_COLOR_MATCH_VALUE" val="{&quot;shape&quot;:{&quot;fill&quot;:{&quot;gradient&quot;:[{&quot;brightness&quot;:0.800000011920929,&quot;colorType&quot;:1,&quot;foreColorIndex&quot;:5,&quot;pos&quot;:1,&quot;transparency&quot;:0},{&quot;brightness&quot;:0.6000000238418579,&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40492849_3*m_i*1_3"/>
  <p:tag name="KSO_WM_TEMPLATE_CATEGORY" val="diagram"/>
  <p:tag name="KSO_WM_TEMPLATE_INDEX" val="40492849"/>
  <p:tag name="KSO_WM_UNIT_LAYERLEVEL" val="1_1"/>
  <p:tag name="KSO_WM_TAG_VERSION" val="3.0"/>
  <p:tag name="KSO_WM_BEAUTIFY_FLAG" val="#wm#"/>
  <p:tag name="KSO_WM_UNIT_TYPE" val="m_i"/>
  <p:tag name="KSO_WM_UNIT_INDEX" val="1_3"/>
  <p:tag name="KSO_WM_DIAGRAM_VERSION" val="3"/>
  <p:tag name="KSO_WM_DIAGRAM_COLOR_TRICK" val="1"/>
  <p:tag name="KSO_WM_DIAGRAM_COLOR_TEXT_CAN_REMOVE" val="n"/>
  <p:tag name="KSO_WM_DIAGRAM_MAX_ITEMCNT" val="5"/>
  <p:tag name="KSO_WM_DIAGRAM_MIN_ITEMCNT" val="3"/>
  <p:tag name="KSO_WM_DIAGRAM_VIRTUALLY_FRAME" val="{&quot;height&quot;:375,&quot;left&quot;:-66.35,&quot;top&quot;:120.8,&quot;width&quot;:960}"/>
  <p:tag name="KSO_WM_DIAGRAM_COLOR_MATCH_VALUE" val="{&quot;shape&quot;:{&quot;fill&quot;:{&quot;gradient&quot;:[{&quot;brightness&quot;:0.800000011920929,&quot;colorType&quot;:1,&quot;foreColorIndex&quot;:5,&quot;pos&quot;:1,&quot;transparency&quot;:0},{&quot;brightness&quot;:0.6000000238418579,&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42.xml><?xml version="1.0" encoding="utf-8"?>
<p:tagLst xmlns:p="http://schemas.openxmlformats.org/presentationml/2006/main">
  <p:tag name="KSO_WM_BEAUTIFY_FLAG" val="#wm#"/>
  <p:tag name="KSO_WM_TEMPLATE_CATEGORY" val="custom"/>
  <p:tag name="KSO_WM_TEMPLATE_INDEX" val="20231727"/>
  <p:tag name="resource_record_key" val="{&quot;65&quot;:[20231727],&quot;70&quot;:[3426758]}"/>
</p:tagLst>
</file>

<file path=ppt/tags/tag4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ID" val="diagram20231963_1*l_h_a*1_1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321.27500305175784,&quot;left&quot;:3.77935791015625,&quot;top&quot;:120.7249969482422,&quot;width&quot;:905.520642089843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PRESET_TEXT" val="添加标题内容"/>
  <p:tag name="KSO_WM_UNIT_TEXT_FILL_FORE_SCHEMECOLOR_INDEX" val="1"/>
  <p:tag name="KSO_WM_UNIT_TEXT_FILL_TYPE" val="1"/>
  <p:tag name="KSO_WM_DIAGRAM_USE_COLOR_VALUE" val="{&quot;color_scheme&quot;:1,&quot;color_type&quot;:1,&quot;theme_color_indexes&quot;:[5,6,5,6,5,6]}"/>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963_1*l_h_i*1_1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321.27500305175784,&quot;left&quot;:3.77935791015625,&quot;top&quot;:120.7249969482422,&quot;width&quot;:905.5206420898437}"/>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BEAUTIFY_FLAG" val="#wm#"/>
  <p:tag name="KSO_WM_UNIT_LINE_FORE_SCHEMECOLOR_INDEX" val="5"/>
  <p:tag name="KSO_WM_DIAGRAM_USE_COLOR_VALUE" val="{&quot;color_scheme&quot;:1,&quot;color_type&quot;:1,&quot;theme_color_indexes&quot;:[5,6,5,6,5,6]}"/>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63_1*l_h_i*1_1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321.27500305175784,&quot;left&quot;:3.77935791015625,&quot;top&quot;:120.7249969482422,&quot;width&quot;:905.520642089843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63_1*l_h_i*1_2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321.27500305175784,&quot;left&quot;:3.77935791015625,&quot;top&quot;:120.7249969482422,&quot;width&quot;:905.520642089843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963_1*l_h_i*1_4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321.27500305175784,&quot;left&quot;:3.77935791015625,&quot;top&quot;:120.7249969482422,&quot;width&quot;:905.520642089843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63_1*l_h_i*1_3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321.27500305175784,&quot;left&quot;:3.77935791015625,&quot;top&quot;:120.7249969482422,&quot;width&quot;:905.520642089843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4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ID" val="diagram20231963_1*l_h_a*1_4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321.27500305175784,&quot;left&quot;:3.77935791015625,&quot;top&quot;:120.7249969482422,&quot;width&quot;:905.520642089843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PRESET_TEXT" val="添加标题内容"/>
  <p:tag name="KSO_WM_UNIT_TEXT_FILL_FORE_SCHEMECOLOR_INDEX" val="1"/>
  <p:tag name="KSO_WM_UNIT_TEXT_FILL_TYPE" val="1"/>
  <p:tag name="KSO_WM_DIAGRAM_USE_COLOR_VALUE" val="{&quot;color_scheme&quot;:1,&quot;color_type&quot;:1,&quot;theme_color_indexes&quot;:[5,6,5,6,5,6]}"/>
</p:tagLst>
</file>

<file path=ppt/tags/tag5.xml><?xml version="1.0" encoding="utf-8"?>
<p:tagLst xmlns:p="http://schemas.openxmlformats.org/presentationml/2006/main">
  <p:tag name="KSO_WM_UNIT_INDEX" val="11"/>
  <p:tag name="KSO_WM_UNIT_TEXT_SUBTYPE" val="a"/>
  <p:tag name="KSO_WM_UNIT_SUBTYPE" val="a"/>
  <p:tag name="KSO_WM_UNIT_TYPE" val="f"/>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1963_1*l_h_i*1_4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321.27500305175784,&quot;left&quot;:3.77935791015625,&quot;top&quot;:120.7249969482422,&quot;width&quot;:905.5206420898437}"/>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BEAUTIFY_FLAG" val="#wm#"/>
  <p:tag name="KSO_WM_UNIT_LINE_FORE_SCHEMECOLOR_INDEX" val="5"/>
  <p:tag name="KSO_WM_DIAGRAM_USE_COLOR_VALUE" val="{&quot;color_scheme&quot;:1,&quot;color_type&quot;:1,&quot;theme_color_indexes&quot;:[5,6,5,6,5,6]}"/>
</p:tagLst>
</file>

<file path=ppt/tags/tag5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ID" val="diagram20231963_1*l_h_a*1_2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321.27500305175784,&quot;left&quot;:3.77935791015625,&quot;top&quot;:120.7249969482422,&quot;width&quot;:905.520642089843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PRESET_TEXT" val="添加标题内容"/>
  <p:tag name="KSO_WM_UNIT_TEXT_FILL_FORE_SCHEMECOLOR_INDEX" val="1"/>
  <p:tag name="KSO_WM_UNIT_TEXT_FILL_TYPE" val="1"/>
  <p:tag name="KSO_WM_DIAGRAM_USE_COLOR_VALUE" val="{&quot;color_scheme&quot;:1,&quot;color_type&quot;:1,&quot;theme_color_indexes&quot;:[5,6,5,6,5,6]}"/>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963_1*l_h_i*1_2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321.27500305175784,&quot;left&quot;:3.77935791015625,&quot;top&quot;:120.7249969482422,&quot;width&quot;:905.5206420898437}"/>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BEAUTIFY_FLAG" val="#wm#"/>
  <p:tag name="KSO_WM_UNIT_LINE_FORE_SCHEMECOLOR_INDEX" val="5"/>
  <p:tag name="KSO_WM_DIAGRAM_USE_COLOR_VALUE" val="{&quot;color_scheme&quot;:1,&quot;color_type&quot;:1,&quot;theme_color_indexes&quot;:[5,6,5,6,5,6]}"/>
</p:tagLst>
</file>

<file path=ppt/tags/tag5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ID" val="diagram20231963_1*l_h_a*1_3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321.27500305175784,&quot;left&quot;:3.77935791015625,&quot;top&quot;:120.7249969482422,&quot;width&quot;:905.520642089843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PRESET_TEXT" val="添加标题内容"/>
  <p:tag name="KSO_WM_UNIT_TEXT_FILL_FORE_SCHEMECOLOR_INDEX" val="1"/>
  <p:tag name="KSO_WM_UNIT_TEXT_FILL_TYPE" val="1"/>
  <p:tag name="KSO_WM_DIAGRAM_USE_COLOR_VALUE" val="{&quot;color_scheme&quot;:1,&quot;color_type&quot;:1,&quot;theme_color_indexes&quot;:[5,6,5,6,5,6]}"/>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963_1*l_h_i*1_3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321.27500305175784,&quot;left&quot;:3.77935791015625,&quot;top&quot;:120.7249969482422,&quot;width&quot;:905.5206420898437}"/>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BEAUTIFY_FLAG" val="#wm#"/>
  <p:tag name="KSO_WM_UNIT_LINE_FORE_SCHEMECOLOR_INDEX" val="5"/>
  <p:tag name="KSO_WM_DIAGRAM_USE_COLOR_VALUE" val="{&quot;color_scheme&quot;:1,&quot;color_type&quot;:1,&quot;theme_color_indexes&quot;:[5,6,5,6,5,6]}"/>
</p:tagLst>
</file>

<file path=ppt/tags/tag55.xml><?xml version="1.0" encoding="utf-8"?>
<p:tagLst xmlns:p="http://schemas.openxmlformats.org/presentationml/2006/main">
  <p:tag name="KSO_WM_UNIT_VALUE" val="223*22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963_1*l_h_x*1_1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21.27500305175784,&quot;left&quot;:3.77935791015625,&quot;top&quot;:120.7249969482422,&quot;width&quot;:905.5206420898437}"/>
  <p:tag name="KSO_WM_UNIT_USESOURCEFORMAT_APPLY" val="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963_1*l_i*1_1"/>
  <p:tag name="KSO_WM_TEMPLATE_CATEGORY" val="diagram"/>
  <p:tag name="KSO_WM_TEMPLATE_INDEX" val="20231963"/>
  <p:tag name="KSO_WM_UNIT_LAYERLEVEL" val="1_1"/>
  <p:tag name="KSO_WM_TAG_VERSION" val="3.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321.27500305175784,&quot;left&quot;:3.77935791015625,&quot;top&quot;:120.7249969482422,&quot;width&quot;:905.5206420898437}"/>
  <p:tag name="KSO_WM_DIAGRAM_COLOR_MATCH_VALUE" val="{&quot;shape&quot;:{&quot;fill&quot;:{&quot;solid&quot;:{&quot;brightness&quot;:0,&quot;colorType&quot;:1,&quot;foreColorIndex&quot;:5,&quot;transparency&quot;:0.6399999856948853},&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57.xml><?xml version="1.0" encoding="utf-8"?>
<p:tagLst xmlns:p="http://schemas.openxmlformats.org/presentationml/2006/main">
  <p:tag name="KSO_WM_UNIT_VALUE" val="208*208"/>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31963_1*l_h_x*1_4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21.27500305175784,&quot;left&quot;:3.77935791015625,&quot;top&quot;:120.7249969482422,&quot;width&quot;:905.5206420898437}"/>
  <p:tag name="KSO_WM_UNIT_USESOURCEFORMAT_APPLY" val="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58.xml><?xml version="1.0" encoding="utf-8"?>
<p:tagLst xmlns:p="http://schemas.openxmlformats.org/presentationml/2006/main">
  <p:tag name="KSO_WM_UNIT_VALUE" val="209*209"/>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963_1*l_h_x*1_2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21.27500305175784,&quot;left&quot;:3.77935791015625,&quot;top&quot;:120.7249969482422,&quot;width&quot;:905.5206420898437}"/>
  <p:tag name="KSO_WM_UNIT_USESOURCEFORMAT_APPLY" val="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59.xml><?xml version="1.0" encoding="utf-8"?>
<p:tagLst xmlns:p="http://schemas.openxmlformats.org/presentationml/2006/main">
  <p:tag name="KSO_WM_UNIT_VALUE" val="200*20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1963_1*l_h_x*1_3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21.27500305175784,&quot;left&quot;:3.77935791015625,&quot;top&quot;:120.7249969482422,&quot;width&quot;:905.5206420898437}"/>
  <p:tag name="KSO_WM_UNIT_USESOURCEFORMAT_APPLY" val="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6.xml><?xml version="1.0" encoding="utf-8"?>
<p:tagLst xmlns:p="http://schemas.openxmlformats.org/presentationml/2006/main">
  <p:tag name="KSO_WM_BEAUTIFY_FLAG" val="#wm#"/>
  <p:tag name="KSO_WM_TEMPLATE_CATEGORY" val="custom"/>
  <p:tag name="KSO_WM_TEMPLATE_INDEX" val="20231727"/>
</p:tagLst>
</file>

<file path=ppt/tags/tag60.xml><?xml version="1.0" encoding="utf-8"?>
<p:tagLst xmlns:p="http://schemas.openxmlformats.org/presentationml/2006/main">
  <p:tag name="KSO_WM_BEAUTIFY_FLAG" val="#wm#"/>
  <p:tag name="KSO_WM_TEMPLATE_CATEGORY" val="custom"/>
  <p:tag name="KSO_WM_TEMPLATE_INDEX" val="20231727"/>
  <p:tag name="resource_record_key" val="{&quot;65&quot;:[20231727],&quot;70&quot;:[3321412]}"/>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88_3*l_h_i*1_4_2"/>
  <p:tag name="KSO_WM_TEMPLATE_CATEGORY" val="diagram"/>
  <p:tag name="KSO_WM_TEMPLATE_INDEX" val="4049298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4_2"/>
  <p:tag name="KSO_WM_UNIT_FILL_TYPE" val="1"/>
  <p:tag name="KSO_WM_UNIT_FILL_FORE_SCHEMECOLOR_INDEX" val="5"/>
  <p:tag name="KSO_WM_UNIT_FILL_FORE_SCHEMECOLOR_INDEX_BRIGHTNESS" val="0.4"/>
  <p:tag name="KSO_WM_DIAGRAM_MAX_ITEMCNT" val="4"/>
  <p:tag name="KSO_WM_DIAGRAM_MIN_ITEMCNT" val="2"/>
  <p:tag name="KSO_WM_DIAGRAM_VIRTUALLY_FRAME" val="{&quot;height&quot;:295.45001220703125,&quot;left&quot;:47.7,&quot;top&quot;:180.92499389648438,&quot;width&quot;:864.5749938964843}"/>
  <p:tag name="KSO_WM_DIAGRAM_COLOR_MATCH_VALUE" val="{&quot;shape&quot;:{&quot;fill&quot;:{&quot;solid&quot;:{&quot;brightness&quot;:0.4000000059604645,&quot;colorType&quot;:1,&quot;foreColorIndex&quot;:5,&quot;transparency&quot;:0.370000004768371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88_3*l_h_i*1_4_3"/>
  <p:tag name="KSO_WM_TEMPLATE_CATEGORY" val="diagram"/>
  <p:tag name="KSO_WM_TEMPLATE_INDEX" val="4049298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4_3"/>
  <p:tag name="KSO_WM_UNIT_LINE_FORE_SCHEMECOLOR_INDEX" val="5"/>
  <p:tag name="KSO_WM_DIAGRAM_MAX_ITEMCNT" val="4"/>
  <p:tag name="KSO_WM_DIAGRAM_MIN_ITEMCNT" val="2"/>
  <p:tag name="KSO_WM_DIAGRAM_VIRTUALLY_FRAME" val="{&quot;height&quot;:295.45001220703125,&quot;left&quot;:47.7,&quot;top&quot;:180.92499389648438,&quot;width&quot;:864.5749938964843}"/>
  <p:tag name="KSO_WM_DIAGRAM_COLOR_MATCH_VALUE" val="{&quot;shape&quot;:{&quot;fill&quot;:{&quot;type&quot;:0},&quot;glow&quot;:{&quot;colorType&quot;:0},&quot;line&quot;:{&quot;solidLine&quot;:{&quot;brightness&quot;:0,&quot;colorType&quot;:1,&quot;foreColorIndex&quot;:5,&quot;transparency&quot;:0.8700000047683716},&quot;type&quot;:1},&quot;shadow&quot;:{&quot;brightness&quot;:0,&quot;colorType&quot;:2,&quot;rgb&quot;:&quot;#000000&quot;,&quot;transparency&quot;:0.8999999761581421},&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88_3*l_h_i*1_4_4"/>
  <p:tag name="KSO_WM_TEMPLATE_CATEGORY" val="diagram"/>
  <p:tag name="KSO_WM_TEMPLATE_INDEX" val="4049298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4_4"/>
  <p:tag name="KSO_WM_DIAGRAM_MAX_ITEMCNT" val="4"/>
  <p:tag name="KSO_WM_DIAGRAM_MIN_ITEMCNT" val="2"/>
  <p:tag name="KSO_WM_DIAGRAM_VIRTUALLY_FRAME" val="{&quot;height&quot;:295.45001220703125,&quot;left&quot;:47.7,&quot;top&quot;:180.92499389648438,&quot;width&quot;:864.57499389648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88_3*l_h_i*1_3_2"/>
  <p:tag name="KSO_WM_TEMPLATE_CATEGORY" val="diagram"/>
  <p:tag name="KSO_WM_TEMPLATE_INDEX" val="4049298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2"/>
  <p:tag name="KSO_WM_UNIT_FILL_TYPE" val="1"/>
  <p:tag name="KSO_WM_UNIT_FILL_FORE_SCHEMECOLOR_INDEX" val="5"/>
  <p:tag name="KSO_WM_UNIT_FILL_FORE_SCHEMECOLOR_INDEX_BRIGHTNESS" val="0.4"/>
  <p:tag name="KSO_WM_DIAGRAM_MAX_ITEMCNT" val="4"/>
  <p:tag name="KSO_WM_DIAGRAM_MIN_ITEMCNT" val="2"/>
  <p:tag name="KSO_WM_DIAGRAM_VIRTUALLY_FRAME" val="{&quot;height&quot;:295.45001220703125,&quot;left&quot;:47.7,&quot;top&quot;:180.92499389648438,&quot;width&quot;:864.5749938964843}"/>
  <p:tag name="KSO_WM_DIAGRAM_COLOR_MATCH_VALUE" val="{&quot;shape&quot;:{&quot;fill&quot;:{&quot;solid&quot;:{&quot;brightness&quot;:0.4000000059604645,&quot;colorType&quot;:1,&quot;foreColorIndex&quot;:5,&quot;transparency&quot;:0.370000004768371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88_3*l_h_i*1_3_3"/>
  <p:tag name="KSO_WM_TEMPLATE_CATEGORY" val="diagram"/>
  <p:tag name="KSO_WM_TEMPLATE_INDEX" val="4049298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3"/>
  <p:tag name="KSO_WM_UNIT_LINE_FORE_SCHEMECOLOR_INDEX" val="5"/>
  <p:tag name="KSO_WM_DIAGRAM_MAX_ITEMCNT" val="4"/>
  <p:tag name="KSO_WM_DIAGRAM_MIN_ITEMCNT" val="2"/>
  <p:tag name="KSO_WM_DIAGRAM_VIRTUALLY_FRAME" val="{&quot;height&quot;:295.45001220703125,&quot;left&quot;:47.7,&quot;top&quot;:180.92499389648438,&quot;width&quot;:864.5749938964843}"/>
  <p:tag name="KSO_WM_DIAGRAM_COLOR_MATCH_VALUE" val="{&quot;shape&quot;:{&quot;fill&quot;:{&quot;type&quot;:0},&quot;glow&quot;:{&quot;colorType&quot;:0},&quot;line&quot;:{&quot;solidLine&quot;:{&quot;brightness&quot;:0,&quot;colorType&quot;:1,&quot;foreColorIndex&quot;:5,&quot;transparency&quot;:0.8700000047683716},&quot;type&quot;:1},&quot;shadow&quot;:{&quot;brightness&quot;:0,&quot;colorType&quot;:2,&quot;rgb&quot;:&quot;#000000&quot;,&quot;transparency&quot;:0.8999999761581421},&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88_3*l_h_i*1_3_4"/>
  <p:tag name="KSO_WM_TEMPLATE_CATEGORY" val="diagram"/>
  <p:tag name="KSO_WM_TEMPLATE_INDEX" val="4049298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4"/>
  <p:tag name="KSO_WM_DIAGRAM_MAX_ITEMCNT" val="4"/>
  <p:tag name="KSO_WM_DIAGRAM_MIN_ITEMCNT" val="2"/>
  <p:tag name="KSO_WM_DIAGRAM_VIRTUALLY_FRAME" val="{&quot;height&quot;:295.45001220703125,&quot;left&quot;:47.7,&quot;top&quot;:180.92499389648438,&quot;width&quot;:864.57499389648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88_3*l_h_i*1_2_2"/>
  <p:tag name="KSO_WM_TEMPLATE_CATEGORY" val="diagram"/>
  <p:tag name="KSO_WM_TEMPLATE_INDEX" val="4049298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2"/>
  <p:tag name="KSO_WM_UNIT_FILL_TYPE" val="1"/>
  <p:tag name="KSO_WM_UNIT_FILL_FORE_SCHEMECOLOR_INDEX" val="5"/>
  <p:tag name="KSO_WM_UNIT_FILL_FORE_SCHEMECOLOR_INDEX_BRIGHTNESS" val="0.4"/>
  <p:tag name="KSO_WM_DIAGRAM_MAX_ITEMCNT" val="4"/>
  <p:tag name="KSO_WM_DIAGRAM_MIN_ITEMCNT" val="2"/>
  <p:tag name="KSO_WM_DIAGRAM_VIRTUALLY_FRAME" val="{&quot;height&quot;:295.45001220703125,&quot;left&quot;:47.7,&quot;top&quot;:180.92499389648438,&quot;width&quot;:864.5749938964843}"/>
  <p:tag name="KSO_WM_DIAGRAM_COLOR_MATCH_VALUE" val="{&quot;shape&quot;:{&quot;fill&quot;:{&quot;solid&quot;:{&quot;brightness&quot;:0.4000000059604645,&quot;colorType&quot;:1,&quot;foreColorIndex&quot;:5,&quot;transparency&quot;:0.370000004768371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88_3*l_h_i*1_2_3"/>
  <p:tag name="KSO_WM_TEMPLATE_CATEGORY" val="diagram"/>
  <p:tag name="KSO_WM_TEMPLATE_INDEX" val="4049298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3"/>
  <p:tag name="KSO_WM_UNIT_LINE_FORE_SCHEMECOLOR_INDEX" val="5"/>
  <p:tag name="KSO_WM_DIAGRAM_MAX_ITEMCNT" val="4"/>
  <p:tag name="KSO_WM_DIAGRAM_MIN_ITEMCNT" val="2"/>
  <p:tag name="KSO_WM_DIAGRAM_VIRTUALLY_FRAME" val="{&quot;height&quot;:295.45001220703125,&quot;left&quot;:47.7,&quot;top&quot;:180.92499389648438,&quot;width&quot;:864.5749938964843}"/>
  <p:tag name="KSO_WM_DIAGRAM_COLOR_MATCH_VALUE" val="{&quot;shape&quot;:{&quot;fill&quot;:{&quot;type&quot;:0},&quot;glow&quot;:{&quot;colorType&quot;:0},&quot;line&quot;:{&quot;solidLine&quot;:{&quot;brightness&quot;:0,&quot;colorType&quot;:1,&quot;foreColorIndex&quot;:5,&quot;transparency&quot;:0.8700000047683716},&quot;type&quot;:1},&quot;shadow&quot;:{&quot;brightness&quot;:0,&quot;colorType&quot;:2,&quot;rgb&quot;:&quot;#000000&quot;,&quot;transparency&quot;:0.8999999761581421},&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88_3*l_h_i*1_2_4"/>
  <p:tag name="KSO_WM_TEMPLATE_CATEGORY" val="diagram"/>
  <p:tag name="KSO_WM_TEMPLATE_INDEX" val="4049298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4"/>
  <p:tag name="KSO_WM_DIAGRAM_MAX_ITEMCNT" val="4"/>
  <p:tag name="KSO_WM_DIAGRAM_MIN_ITEMCNT" val="2"/>
  <p:tag name="KSO_WM_DIAGRAM_VIRTUALLY_FRAME" val="{&quot;height&quot;:295.45001220703125,&quot;left&quot;:47.7,&quot;top&quot;:180.92499389648438,&quot;width&quot;:864.57499389648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xml><?xml version="1.0" encoding="utf-8"?>
<p:tagLst xmlns:p="http://schemas.openxmlformats.org/presentationml/2006/main">
  <p:tag name="KSO_WM_UNIT_INDEX" val="11"/>
  <p:tag name="KSO_WM_UNIT_TEXT_SUBTYPE" val="a"/>
  <p:tag name="KSO_WM_UNIT_SUBTYPE" val="a"/>
  <p:tag name="KSO_WM_UNIT_TYPE" val="f"/>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88_3*l_h_i*1_1_2"/>
  <p:tag name="KSO_WM_TEMPLATE_CATEGORY" val="diagram"/>
  <p:tag name="KSO_WM_TEMPLATE_INDEX" val="4049298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2"/>
  <p:tag name="KSO_WM_UNIT_FILL_TYPE" val="1"/>
  <p:tag name="KSO_WM_UNIT_FILL_FORE_SCHEMECOLOR_INDEX" val="5"/>
  <p:tag name="KSO_WM_UNIT_FILL_FORE_SCHEMECOLOR_INDEX_BRIGHTNESS" val="0.4"/>
  <p:tag name="KSO_WM_DIAGRAM_MAX_ITEMCNT" val="4"/>
  <p:tag name="KSO_WM_DIAGRAM_MIN_ITEMCNT" val="2"/>
  <p:tag name="KSO_WM_DIAGRAM_VIRTUALLY_FRAME" val="{&quot;height&quot;:295.45001220703125,&quot;left&quot;:47.7,&quot;top&quot;:180.92499389648438,&quot;width&quot;:864.5749938964843}"/>
  <p:tag name="KSO_WM_DIAGRAM_COLOR_MATCH_VALUE" val="{&quot;shape&quot;:{&quot;fill&quot;:{&quot;solid&quot;:{&quot;brightness&quot;:0.4000000059604645,&quot;colorType&quot;:1,&quot;foreColorIndex&quot;:5,&quot;transparency&quot;:0.370000004768371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88_3*l_h_i*1_1_3"/>
  <p:tag name="KSO_WM_TEMPLATE_CATEGORY" val="diagram"/>
  <p:tag name="KSO_WM_TEMPLATE_INDEX" val="4049298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3"/>
  <p:tag name="KSO_WM_UNIT_LINE_FORE_SCHEMECOLOR_INDEX" val="5"/>
  <p:tag name="KSO_WM_DIAGRAM_MAX_ITEMCNT" val="4"/>
  <p:tag name="KSO_WM_DIAGRAM_MIN_ITEMCNT" val="2"/>
  <p:tag name="KSO_WM_DIAGRAM_VIRTUALLY_FRAME" val="{&quot;height&quot;:295.45001220703125,&quot;left&quot;:47.7,&quot;top&quot;:180.92499389648438,&quot;width&quot;:864.5749938964843}"/>
  <p:tag name="KSO_WM_DIAGRAM_COLOR_MATCH_VALUE" val="{&quot;shape&quot;:{&quot;fill&quot;:{&quot;type&quot;:0},&quot;glow&quot;:{&quot;colorType&quot;:0},&quot;line&quot;:{&quot;solidLine&quot;:{&quot;brightness&quot;:0,&quot;colorType&quot;:1,&quot;foreColorIndex&quot;:5,&quot;transparency&quot;:0.8700000047683716},&quot;type&quot;:1},&quot;shadow&quot;:{&quot;brightness&quot;:0,&quot;colorType&quot;:2,&quot;rgb&quot;:&quot;#000000&quot;,&quot;transparency&quot;:0.8999999761581421},&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88_3*l_h_i*1_1_4"/>
  <p:tag name="KSO_WM_TEMPLATE_CATEGORY" val="diagram"/>
  <p:tag name="KSO_WM_TEMPLATE_INDEX" val="4049298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4"/>
  <p:tag name="KSO_WM_DIAGRAM_MAX_ITEMCNT" val="4"/>
  <p:tag name="KSO_WM_DIAGRAM_MIN_ITEMCNT" val="2"/>
  <p:tag name="KSO_WM_DIAGRAM_VIRTUALLY_FRAME" val="{&quot;height&quot;:295.45001220703125,&quot;left&quot;:47.7,&quot;top&quot;:180.92499389648438,&quot;width&quot;:864.57499389648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88_3*l_h_i*1_1_5"/>
  <p:tag name="KSO_WM_TEMPLATE_CATEGORY" val="diagram"/>
  <p:tag name="KSO_WM_TEMPLATE_INDEX" val="4049298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5"/>
  <p:tag name="KSO_WM_UNIT_FILL_TYPE" val="3"/>
  <p:tag name="KSO_WM_DIAGRAM_MAX_ITEMCNT" val="4"/>
  <p:tag name="KSO_WM_DIAGRAM_MIN_ITEMCNT" val="2"/>
  <p:tag name="KSO_WM_DIAGRAM_VIRTUALLY_FRAME" val="{&quot;height&quot;:295.45001220703125,&quot;left&quot;:47.7,&quot;top&quot;:180.92499389648438,&quot;width&quot;:864.5749938964843}"/>
  <p:tag name="KSO_WM_DIAGRAM_COLOR_MATCH_VALUE" val="{&quot;shape&quot;:{&quot;fill&quot;:{&quot;gradient&quot;:[{&quot;brightness&quot;:0,&quot;colorType&quot;:1,&quot;foreColorIndex&quot;:5,&quot;pos&quot;:0,&quot;transparency&quot;:0},{&quot;brightness&quot;:0.400000005960464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88_3*l_h_i*1_1_6"/>
  <p:tag name="KSO_WM_TEMPLATE_CATEGORY" val="diagram"/>
  <p:tag name="KSO_WM_TEMPLATE_INDEX" val="4049298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6"/>
  <p:tag name="KSO_WM_UNIT_LINE_FORE_SCHEMECOLOR_INDEX" val="5"/>
  <p:tag name="KSO_WM_DIAGRAM_MAX_ITEMCNT" val="4"/>
  <p:tag name="KSO_WM_DIAGRAM_MIN_ITEMCNT" val="2"/>
  <p:tag name="KSO_WM_DIAGRAM_VIRTUALLY_FRAME" val="{&quot;height&quot;:295.45001220703125,&quot;left&quot;:47.7,&quot;top&quot;:180.92499389648438,&quot;width&quot;:864.5749938964843}"/>
  <p:tag name="KSO_WM_DIAGRAM_COLOR_MATCH_VALUE" val="{&quot;shape&quot;:{&quot;fill&quot;:{&quot;type&quot;:0},&quot;glow&quot;:{&quot;colorType&quot;:0},&quot;line&quot;:{&quot;solidLine&quot;:{&quot;brightness&quot;:0,&quot;colorType&quot;:1,&quot;foreColorIndex&quot;:5,&quot;transparency&quot;:0.4300000071525574},&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88_3*l_h_f*1_1_1"/>
  <p:tag name="KSO_WM_TEMPLATE_CATEGORY" val="diagram"/>
  <p:tag name="KSO_WM_TEMPLATE_INDEX" val="40492988"/>
  <p:tag name="KSO_WM_UNIT_LAYERLEVEL" val="1_1_1"/>
  <p:tag name="KSO_WM_TAG_VERSION" val="3.0"/>
  <p:tag name="KSO_WM_DIAGRAM_VERSION" val="3"/>
  <p:tag name="KSO_WM_DIAGRAM_COLOR_TRICK" val="1"/>
  <p:tag name="KSO_WM_DIAGRAM_COLOR_TEXT_CAN_REMOVE" val="n"/>
  <p:tag name="KSO_WM_UNIT_SUBTYPE" val="a"/>
  <p:tag name="KSO_WM_UNIT_TEXT_LAYER_COUNT" val="1"/>
  <p:tag name="KSO_WM_UNIT_NOCLEAR" val="0"/>
  <p:tag name="KSO_WM_DIAGRAM_GROUP_CODE" val="l1-1"/>
  <p:tag name="KSO_WM_UNIT_TEXT_FILL_FORE_SCHEMECOLOR_INDEX" val="1"/>
  <p:tag name="KSO_WM_UNIT_TEXT_FILL_TYPE" val="1"/>
  <p:tag name="KSO_WM_UNIT_PRESET_TEXT" val="单击此处添加文本具体内容"/>
  <p:tag name="KSO_WM_UNIT_TEXT_TYPE" val="1"/>
  <p:tag name="KSO_WM_DIAGRAM_MAX_ITEMCNT" val="4"/>
  <p:tag name="KSO_WM_DIAGRAM_MIN_ITEMCNT" val="2"/>
  <p:tag name="KSO_WM_DIAGRAM_VIRTUALLY_FRAME" val="{&quot;height&quot;:295.45001220703125,&quot;left&quot;:47.7,&quot;top&quot;:180.92499389648438,&quot;width&quot;:864.57499389648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88_3*l_h_a*1_1_1"/>
  <p:tag name="KSO_WM_TEMPLATE_CATEGORY" val="diagram"/>
  <p:tag name="KSO_WM_TEMPLATE_INDEX" val="40492988"/>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EXT_FILL_FORE_SCHEMECOLOR_INDEX" val="1"/>
  <p:tag name="KSO_WM_UNIT_TEXT_FILL_TYPE" val="1"/>
  <p:tag name="KSO_WM_UNIT_PRESET_TEXT" val="添加标题"/>
  <p:tag name="KSO_WM_UNIT_TEXT_TYPE" val="1"/>
  <p:tag name="KSO_WM_DIAGRAM_MAX_ITEMCNT" val="4"/>
  <p:tag name="KSO_WM_DIAGRAM_MIN_ITEMCNT" val="2"/>
  <p:tag name="KSO_WM_DIAGRAM_VIRTUALLY_FRAME" val="{&quot;height&quot;:295.45001220703125,&quot;left&quot;:47.7,&quot;top&quot;:180.92499389648438,&quot;width&quot;:864.57499389648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88_3*l_h_i*1_1_1"/>
  <p:tag name="KSO_WM_TEMPLATE_CATEGORY" val="diagram"/>
  <p:tag name="KSO_WM_TEMPLATE_INDEX" val="4049298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SUBTYPE" val="d"/>
  <p:tag name="KSO_WM_UNIT_TYPE" val="l_h_i"/>
  <p:tag name="KSO_WM_UNIT_INDEX" val="1_1_1"/>
  <p:tag name="KSO_WM_UNIT_FILL_TYPE" val="3"/>
  <p:tag name="KSO_WM_DIAGRAM_MAX_ITEMCNT" val="4"/>
  <p:tag name="KSO_WM_DIAGRAM_MIN_ITEMCNT" val="2"/>
  <p:tag name="KSO_WM_DIAGRAM_VIRTUALLY_FRAME" val="{&quot;height&quot;:295.45001220703125,&quot;left&quot;:47.7,&quot;top&quot;:180.92499389648438,&quot;width&quot;:864.5749938964843}"/>
  <p:tag name="KSO_WM_DIAGRAM_COLOR_MATCH_VALUE" val="{&quot;shape&quot;:{&quot;fill&quot;:{&quot;gradient&quot;:[{&quot;brightness&quot;:0,&quot;colorType&quot;:1,&quot;foreColorIndex&quot;:5,&quot;pos&quot;:0.1599999964237213,&quot;transparency&quot;:0},{&quot;brightness&quot;:0.4000000059604645,&quot;colorType&quot;:1,&quot;foreColorIndex&quot;:5,&quot;pos&quot;:1,&quot;transparency&quot;:0}],&quot;type&quot;:3},&quot;glow&quot;:{&quot;colorType&quot;:0},&quot;line&quot;:{&quot;type&quot;:0},&quot;shadow&quot;:{&quot;brightness&quot;:-0.25,&quot;colorType&quot;:1,&quot;foreColorIndex&quot;:5,&quot;transparency&quot;:0.85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88_3*l_h_i*1_4_5"/>
  <p:tag name="KSO_WM_TEMPLATE_CATEGORY" val="diagram"/>
  <p:tag name="KSO_WM_TEMPLATE_INDEX" val="4049298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4_5"/>
  <p:tag name="KSO_WM_UNIT_FILL_TYPE" val="3"/>
  <p:tag name="KSO_WM_DIAGRAM_MAX_ITEMCNT" val="4"/>
  <p:tag name="KSO_WM_DIAGRAM_MIN_ITEMCNT" val="2"/>
  <p:tag name="KSO_WM_DIAGRAM_VIRTUALLY_FRAME" val="{&quot;height&quot;:295.45001220703125,&quot;left&quot;:47.7,&quot;top&quot;:180.92499389648438,&quot;width&quot;:864.5749938964843}"/>
  <p:tag name="KSO_WM_DIAGRAM_COLOR_MATCH_VALUE" val="{&quot;shape&quot;:{&quot;fill&quot;:{&quot;gradient&quot;:[{&quot;brightness&quot;:0,&quot;colorType&quot;:1,&quot;foreColorIndex&quot;:5,&quot;pos&quot;:0,&quot;transparency&quot;:0},{&quot;brightness&quot;:0.400000005960464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88_3*l_h_i*1_4_6"/>
  <p:tag name="KSO_WM_TEMPLATE_CATEGORY" val="diagram"/>
  <p:tag name="KSO_WM_TEMPLATE_INDEX" val="4049298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4_6"/>
  <p:tag name="KSO_WM_UNIT_LINE_FORE_SCHEMECOLOR_INDEX" val="5"/>
  <p:tag name="KSO_WM_DIAGRAM_MAX_ITEMCNT" val="4"/>
  <p:tag name="KSO_WM_DIAGRAM_MIN_ITEMCNT" val="2"/>
  <p:tag name="KSO_WM_DIAGRAM_VIRTUALLY_FRAME" val="{&quot;height&quot;:295.45001220703125,&quot;left&quot;:47.7,&quot;top&quot;:180.92499389648438,&quot;width&quot;:864.5749938964843}"/>
  <p:tag name="KSO_WM_DIAGRAM_COLOR_MATCH_VALUE" val="{&quot;shape&quot;:{&quot;fill&quot;:{&quot;type&quot;:0},&quot;glow&quot;:{&quot;colorType&quot;:0},&quot;line&quot;:{&quot;solidLine&quot;:{&quot;brightness&quot;:0,&quot;colorType&quot;:1,&quot;foreColorIndex&quot;:5,&quot;transparency&quot;:0.4300000071525574},&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8.xml><?xml version="1.0" encoding="utf-8"?>
<p:tagLst xmlns:p="http://schemas.openxmlformats.org/presentationml/2006/main">
  <p:tag name="KSO_WM_BEAUTIFY_FLAG" val="#wm#"/>
  <p:tag name="KSO_WM_TEMPLATE_CATEGORY" val="custom"/>
  <p:tag name="KSO_WM_TEMPLATE_INDEX" val="20231727"/>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88_3*l_h_f*1_4_1"/>
  <p:tag name="KSO_WM_TEMPLATE_CATEGORY" val="diagram"/>
  <p:tag name="KSO_WM_TEMPLATE_INDEX" val="40492988"/>
  <p:tag name="KSO_WM_UNIT_LAYERLEVEL" val="1_1_1"/>
  <p:tag name="KSO_WM_TAG_VERSION" val="3.0"/>
  <p:tag name="KSO_WM_DIAGRAM_VERSION" val="3"/>
  <p:tag name="KSO_WM_DIAGRAM_COLOR_TRICK" val="1"/>
  <p:tag name="KSO_WM_DIAGRAM_COLOR_TEXT_CAN_REMOVE" val="n"/>
  <p:tag name="KSO_WM_UNIT_SUBTYPE" val="a"/>
  <p:tag name="KSO_WM_UNIT_TEXT_LAYER_COUNT" val="1"/>
  <p:tag name="KSO_WM_UNIT_NOCLEAR" val="0"/>
  <p:tag name="KSO_WM_DIAGRAM_GROUP_CODE" val="l1-1"/>
  <p:tag name="KSO_WM_UNIT_VALUE" val="12"/>
  <p:tag name="KSO_WM_UNIT_TEXT_FILL_FORE_SCHEMECOLOR_INDEX" val="1"/>
  <p:tag name="KSO_WM_UNIT_TEXT_FILL_TYPE" val="1"/>
  <p:tag name="KSO_WM_UNIT_PRESET_TEXT" val="单击此处添加文本内容"/>
  <p:tag name="KSO_WM_UNIT_TEXT_TYPE" val="1"/>
  <p:tag name="KSO_WM_DIAGRAM_MAX_ITEMCNT" val="4"/>
  <p:tag name="KSO_WM_DIAGRAM_MIN_ITEMCNT" val="2"/>
  <p:tag name="KSO_WM_DIAGRAM_VIRTUALLY_FRAME" val="{&quot;height&quot;:295.45001220703125,&quot;left&quot;:47.7,&quot;top&quot;:180.92499389648438,&quot;width&quot;:864.57499389648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88_3*l_h_a*1_4_1"/>
  <p:tag name="KSO_WM_TEMPLATE_CATEGORY" val="diagram"/>
  <p:tag name="KSO_WM_TEMPLATE_INDEX" val="40492988"/>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VALUE" val="6"/>
  <p:tag name="KSO_WM_UNIT_TEXT_FILL_FORE_SCHEMECOLOR_INDEX" val="1"/>
  <p:tag name="KSO_WM_UNIT_TEXT_FILL_TYPE" val="1"/>
  <p:tag name="KSO_WM_UNIT_PRESET_TEXT" val="添加标题"/>
  <p:tag name="KSO_WM_UNIT_TEXT_TYPE" val="1"/>
  <p:tag name="KSO_WM_DIAGRAM_MAX_ITEMCNT" val="4"/>
  <p:tag name="KSO_WM_DIAGRAM_MIN_ITEMCNT" val="2"/>
  <p:tag name="KSO_WM_DIAGRAM_VIRTUALLY_FRAME" val="{&quot;height&quot;:295.45001220703125,&quot;left&quot;:47.7,&quot;top&quot;:180.92499389648438,&quot;width&quot;:864.57499389648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88_3*l_h_i*1_4_1"/>
  <p:tag name="KSO_WM_TEMPLATE_CATEGORY" val="diagram"/>
  <p:tag name="KSO_WM_TEMPLATE_INDEX" val="4049298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SUBTYPE" val="d"/>
  <p:tag name="KSO_WM_UNIT_TYPE" val="l_h_i"/>
  <p:tag name="KSO_WM_UNIT_INDEX" val="1_4_1"/>
  <p:tag name="KSO_WM_UNIT_FILL_TYPE" val="3"/>
  <p:tag name="KSO_WM_DIAGRAM_MAX_ITEMCNT" val="4"/>
  <p:tag name="KSO_WM_DIAGRAM_MIN_ITEMCNT" val="2"/>
  <p:tag name="KSO_WM_DIAGRAM_VIRTUALLY_FRAME" val="{&quot;height&quot;:295.45001220703125,&quot;left&quot;:47.7,&quot;top&quot;:180.92499389648438,&quot;width&quot;:864.5749938964843}"/>
  <p:tag name="KSO_WM_DIAGRAM_COLOR_MATCH_VALUE" val="{&quot;shape&quot;:{&quot;fill&quot;:{&quot;gradient&quot;:[{&quot;brightness&quot;:0,&quot;colorType&quot;:1,&quot;foreColorIndex&quot;:5,&quot;pos&quot;:0.1599999964237213,&quot;transparency&quot;:0},{&quot;brightness&quot;:0.4000000059604645,&quot;colorType&quot;:1,&quot;foreColorIndex&quot;:5,&quot;pos&quot;:1,&quot;transparency&quot;:0}],&quot;type&quot;:3},&quot;glow&quot;:{&quot;colorType&quot;:0},&quot;line&quot;:{&quot;type&quot;:0},&quot;shadow&quot;:{&quot;brightness&quot;:-0.25,&quot;colorType&quot;:1,&quot;foreColorIndex&quot;:5,&quot;transparency&quot;:0.85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88_3*l_h_i*1_2_5"/>
  <p:tag name="KSO_WM_TEMPLATE_CATEGORY" val="diagram"/>
  <p:tag name="KSO_WM_TEMPLATE_INDEX" val="4049298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5"/>
  <p:tag name="KSO_WM_UNIT_FILL_TYPE" val="3"/>
  <p:tag name="KSO_WM_DIAGRAM_MAX_ITEMCNT" val="4"/>
  <p:tag name="KSO_WM_DIAGRAM_MIN_ITEMCNT" val="2"/>
  <p:tag name="KSO_WM_DIAGRAM_VIRTUALLY_FRAME" val="{&quot;height&quot;:295.45001220703125,&quot;left&quot;:47.7,&quot;top&quot;:180.92499389648438,&quot;width&quot;:864.5749938964843}"/>
  <p:tag name="KSO_WM_DIAGRAM_COLOR_MATCH_VALUE" val="{&quot;shape&quot;:{&quot;fill&quot;:{&quot;gradient&quot;:[{&quot;brightness&quot;:0,&quot;colorType&quot;:1,&quot;foreColorIndex&quot;:5,&quot;pos&quot;:0,&quot;transparency&quot;:0},{&quot;brightness&quot;:0.400000005960464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88_3*l_h_i*1_2_6"/>
  <p:tag name="KSO_WM_TEMPLATE_CATEGORY" val="diagram"/>
  <p:tag name="KSO_WM_TEMPLATE_INDEX" val="4049298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6"/>
  <p:tag name="KSO_WM_UNIT_LINE_FORE_SCHEMECOLOR_INDEX" val="5"/>
  <p:tag name="KSO_WM_DIAGRAM_MAX_ITEMCNT" val="4"/>
  <p:tag name="KSO_WM_DIAGRAM_MIN_ITEMCNT" val="2"/>
  <p:tag name="KSO_WM_DIAGRAM_VIRTUALLY_FRAME" val="{&quot;height&quot;:295.45001220703125,&quot;left&quot;:47.7,&quot;top&quot;:180.92499389648438,&quot;width&quot;:864.5749938964843}"/>
  <p:tag name="KSO_WM_DIAGRAM_COLOR_MATCH_VALUE" val="{&quot;shape&quot;:{&quot;fill&quot;:{&quot;type&quot;:0},&quot;glow&quot;:{&quot;colorType&quot;:0},&quot;line&quot;:{&quot;solidLine&quot;:{&quot;brightness&quot;:0,&quot;colorType&quot;:1,&quot;foreColorIndex&quot;:5,&quot;transparency&quot;:0.4300000071525574},&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88_3*l_h_f*1_2_1"/>
  <p:tag name="KSO_WM_TEMPLATE_CATEGORY" val="diagram"/>
  <p:tag name="KSO_WM_TEMPLATE_INDEX" val="40492988"/>
  <p:tag name="KSO_WM_UNIT_LAYERLEVEL" val="1_1_1"/>
  <p:tag name="KSO_WM_TAG_VERSION" val="3.0"/>
  <p:tag name="KSO_WM_DIAGRAM_VERSION" val="3"/>
  <p:tag name="KSO_WM_DIAGRAM_COLOR_TRICK" val="1"/>
  <p:tag name="KSO_WM_DIAGRAM_COLOR_TEXT_CAN_REMOVE" val="n"/>
  <p:tag name="KSO_WM_UNIT_SUBTYPE" val="a"/>
  <p:tag name="KSO_WM_UNIT_TEXT_LAYER_COUNT" val="1"/>
  <p:tag name="KSO_WM_UNIT_NOCLEAR" val="0"/>
  <p:tag name="KSO_WM_DIAGRAM_GROUP_CODE" val="l1-1"/>
  <p:tag name="KSO_WM_UNIT_TEXT_FILL_FORE_SCHEMECOLOR_INDEX" val="1"/>
  <p:tag name="KSO_WM_UNIT_TEXT_FILL_TYPE" val="1"/>
  <p:tag name="KSO_WM_UNIT_PRESET_TEXT" val="单击此处添加文本内容"/>
  <p:tag name="KSO_WM_UNIT_TEXT_TYPE" val="1"/>
  <p:tag name="KSO_WM_DIAGRAM_MAX_ITEMCNT" val="4"/>
  <p:tag name="KSO_WM_DIAGRAM_MIN_ITEMCNT" val="2"/>
  <p:tag name="KSO_WM_DIAGRAM_VIRTUALLY_FRAME" val="{&quot;height&quot;:295.45001220703125,&quot;left&quot;:47.7,&quot;top&quot;:180.92499389648438,&quot;width&quot;:864.57499389648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88_3*l_h_a*1_2_1"/>
  <p:tag name="KSO_WM_TEMPLATE_CATEGORY" val="diagram"/>
  <p:tag name="KSO_WM_TEMPLATE_INDEX" val="40492988"/>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EXT_FILL_FORE_SCHEMECOLOR_INDEX" val="1"/>
  <p:tag name="KSO_WM_UNIT_TEXT_FILL_TYPE" val="1"/>
  <p:tag name="KSO_WM_UNIT_PRESET_TEXT" val="添加标题"/>
  <p:tag name="KSO_WM_UNIT_TEXT_TYPE" val="1"/>
  <p:tag name="KSO_WM_DIAGRAM_MAX_ITEMCNT" val="4"/>
  <p:tag name="KSO_WM_DIAGRAM_MIN_ITEMCNT" val="2"/>
  <p:tag name="KSO_WM_DIAGRAM_VIRTUALLY_FRAME" val="{&quot;height&quot;:295.45001220703125,&quot;left&quot;:47.7,&quot;top&quot;:180.92499389648438,&quot;width&quot;:864.57499389648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88_3*l_h_i*1_2_1"/>
  <p:tag name="KSO_WM_TEMPLATE_CATEGORY" val="diagram"/>
  <p:tag name="KSO_WM_TEMPLATE_INDEX" val="4049298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SUBTYPE" val="d"/>
  <p:tag name="KSO_WM_UNIT_TYPE" val="l_h_i"/>
  <p:tag name="KSO_WM_UNIT_INDEX" val="1_2_1"/>
  <p:tag name="KSO_WM_UNIT_FILL_TYPE" val="3"/>
  <p:tag name="KSO_WM_DIAGRAM_MAX_ITEMCNT" val="4"/>
  <p:tag name="KSO_WM_DIAGRAM_MIN_ITEMCNT" val="2"/>
  <p:tag name="KSO_WM_DIAGRAM_VIRTUALLY_FRAME" val="{&quot;height&quot;:295.45001220703125,&quot;left&quot;:47.7,&quot;top&quot;:180.92499389648438,&quot;width&quot;:864.5749938964843}"/>
  <p:tag name="KSO_WM_DIAGRAM_COLOR_MATCH_VALUE" val="{&quot;shape&quot;:{&quot;fill&quot;:{&quot;gradient&quot;:[{&quot;brightness&quot;:0,&quot;colorType&quot;:1,&quot;foreColorIndex&quot;:5,&quot;pos&quot;:0.1599999964237213,&quot;transparency&quot;:0},{&quot;brightness&quot;:0.4000000059604645,&quot;colorType&quot;:1,&quot;foreColorIndex&quot;:5,&quot;pos&quot;:1,&quot;transparency&quot;:0}],&quot;type&quot;:3},&quot;glow&quot;:{&quot;colorType&quot;:0},&quot;line&quot;:{&quot;type&quot;:0},&quot;shadow&quot;:{&quot;brightness&quot;:-0.25,&quot;colorType&quot;:1,&quot;foreColorIndex&quot;:5,&quot;transparency&quot;:0.85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88_3*l_h_i*1_3_5"/>
  <p:tag name="KSO_WM_TEMPLATE_CATEGORY" val="diagram"/>
  <p:tag name="KSO_WM_TEMPLATE_INDEX" val="4049298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5"/>
  <p:tag name="KSO_WM_UNIT_FILL_TYPE" val="3"/>
  <p:tag name="KSO_WM_DIAGRAM_MAX_ITEMCNT" val="4"/>
  <p:tag name="KSO_WM_DIAGRAM_MIN_ITEMCNT" val="2"/>
  <p:tag name="KSO_WM_DIAGRAM_VIRTUALLY_FRAME" val="{&quot;height&quot;:295.45001220703125,&quot;left&quot;:47.7,&quot;top&quot;:180.92499389648438,&quot;width&quot;:864.5749938964843}"/>
  <p:tag name="KSO_WM_DIAGRAM_COLOR_MATCH_VALUE" val="{&quot;shape&quot;:{&quot;fill&quot;:{&quot;gradient&quot;:[{&quot;brightness&quot;:0,&quot;colorType&quot;:1,&quot;foreColorIndex&quot;:5,&quot;pos&quot;:0,&quot;transparency&quot;:0},{&quot;brightness&quot;:0.400000005960464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88_3*l_h_i*1_3_6"/>
  <p:tag name="KSO_WM_TEMPLATE_CATEGORY" val="diagram"/>
  <p:tag name="KSO_WM_TEMPLATE_INDEX" val="4049298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6"/>
  <p:tag name="KSO_WM_UNIT_LINE_FORE_SCHEMECOLOR_INDEX" val="5"/>
  <p:tag name="KSO_WM_DIAGRAM_MAX_ITEMCNT" val="4"/>
  <p:tag name="KSO_WM_DIAGRAM_MIN_ITEMCNT" val="2"/>
  <p:tag name="KSO_WM_DIAGRAM_VIRTUALLY_FRAME" val="{&quot;height&quot;:295.45001220703125,&quot;left&quot;:47.7,&quot;top&quot;:180.92499389648438,&quot;width&quot;:864.5749938964843}"/>
  <p:tag name="KSO_WM_DIAGRAM_COLOR_MATCH_VALUE" val="{&quot;shape&quot;:{&quot;fill&quot;:{&quot;type&quot;:0},&quot;glow&quot;:{&quot;colorType&quot;:0},&quot;line&quot;:{&quot;solidLine&quot;:{&quot;brightness&quot;:0,&quot;colorType&quot;:1,&quot;foreColorIndex&quot;:5,&quot;transparency&quot;:0.4300000071525574},&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40492849_3*m_h_i*1_2_2"/>
  <p:tag name="KSO_WM_TEMPLATE_CATEGORY" val="diagram"/>
  <p:tag name="KSO_WM_TEMPLATE_INDEX" val="40492849"/>
  <p:tag name="KSO_WM_UNIT_LAYERLEVEL" val="1_1_1"/>
  <p:tag name="KSO_WM_TAG_VERSION" val="3.0"/>
  <p:tag name="KSO_WM_BEAUTIFY_FLAG" val="#wm#"/>
  <p:tag name="KSO_WM_UNIT_TYPE" val="m_h_i"/>
  <p:tag name="KSO_WM_UNIT_INDEX" val="1_2_2"/>
  <p:tag name="KSO_WM_DIAGRAM_VERSION" val="3"/>
  <p:tag name="KSO_WM_DIAGRAM_COLOR_TRICK" val="1"/>
  <p:tag name="KSO_WM_DIAGRAM_COLOR_TEXT_CAN_REMOVE" val="n"/>
  <p:tag name="KSO_WM_DIAGRAM_MAX_ITEMCNT" val="5"/>
  <p:tag name="KSO_WM_DIAGRAM_MIN_ITEMCNT" val="3"/>
  <p:tag name="KSO_WM_DIAGRAM_VIRTUALLY_FRAME" val="{&quot;height&quot;:375,&quot;left&quot;:-66.35,&quot;top&quot;:120.8,&quot;width&quot;:960}"/>
  <p:tag name="KSO_WM_DIAGRAM_COLOR_MATCH_VALUE" val="{&quot;shape&quot;:{&quot;fill&quot;:{&quot;solid&quot;:{&quot;brightness&quot;:0,&quot;colorType&quot;:2,&quot;rgb&quot;:&quot;#d9d9d9&quot;,&quot;transparency&quot;:0.400000005960464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88_3*l_h_f*1_3_1"/>
  <p:tag name="KSO_WM_TEMPLATE_CATEGORY" val="diagram"/>
  <p:tag name="KSO_WM_TEMPLATE_INDEX" val="40492988"/>
  <p:tag name="KSO_WM_UNIT_LAYERLEVEL" val="1_1_1"/>
  <p:tag name="KSO_WM_TAG_VERSION" val="3.0"/>
  <p:tag name="KSO_WM_DIAGRAM_VERSION" val="3"/>
  <p:tag name="KSO_WM_DIAGRAM_COLOR_TRICK" val="1"/>
  <p:tag name="KSO_WM_DIAGRAM_COLOR_TEXT_CAN_REMOVE" val="n"/>
  <p:tag name="KSO_WM_UNIT_SUBTYPE" val="a"/>
  <p:tag name="KSO_WM_UNIT_TEXT_LAYER_COUNT" val="1"/>
  <p:tag name="KSO_WM_UNIT_NOCLEAR" val="0"/>
  <p:tag name="KSO_WM_DIAGRAM_GROUP_CODE" val="l1-1"/>
  <p:tag name="KSO_WM_UNIT_TEXT_FILL_FORE_SCHEMECOLOR_INDEX" val="1"/>
  <p:tag name="KSO_WM_UNIT_TEXT_FILL_TYPE" val="1"/>
  <p:tag name="KSO_WM_UNIT_PRESET_TEXT" val="单击此处添加文本具体内容"/>
  <p:tag name="KSO_WM_UNIT_TEXT_TYPE" val="1"/>
  <p:tag name="KSO_WM_DIAGRAM_MAX_ITEMCNT" val="4"/>
  <p:tag name="KSO_WM_DIAGRAM_MIN_ITEMCNT" val="2"/>
  <p:tag name="KSO_WM_DIAGRAM_VIRTUALLY_FRAME" val="{&quot;height&quot;:295.45001220703125,&quot;left&quot;:47.7,&quot;top&quot;:180.92499389648438,&quot;width&quot;:864.57499389648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88_3*l_h_a*1_3_1"/>
  <p:tag name="KSO_WM_TEMPLATE_CATEGORY" val="diagram"/>
  <p:tag name="KSO_WM_TEMPLATE_INDEX" val="40492988"/>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EXT_FILL_FORE_SCHEMECOLOR_INDEX" val="1"/>
  <p:tag name="KSO_WM_UNIT_TEXT_FILL_TYPE" val="1"/>
  <p:tag name="KSO_WM_UNIT_PRESET_TEXT" val="添加标题"/>
  <p:tag name="KSO_WM_UNIT_TEXT_TYPE" val="1"/>
  <p:tag name="KSO_WM_DIAGRAM_MAX_ITEMCNT" val="4"/>
  <p:tag name="KSO_WM_DIAGRAM_MIN_ITEMCNT" val="2"/>
  <p:tag name="KSO_WM_DIAGRAM_VIRTUALLY_FRAME" val="{&quot;height&quot;:295.45001220703125,&quot;left&quot;:47.7,&quot;top&quot;:180.92499389648438,&quot;width&quot;:864.57499389648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88_3*l_h_i*1_3_1"/>
  <p:tag name="KSO_WM_TEMPLATE_CATEGORY" val="diagram"/>
  <p:tag name="KSO_WM_TEMPLATE_INDEX" val="4049298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SUBTYPE" val="d"/>
  <p:tag name="KSO_WM_UNIT_TYPE" val="l_h_i"/>
  <p:tag name="KSO_WM_UNIT_INDEX" val="1_3_1"/>
  <p:tag name="KSO_WM_UNIT_FILL_TYPE" val="3"/>
  <p:tag name="KSO_WM_DIAGRAM_MAX_ITEMCNT" val="4"/>
  <p:tag name="KSO_WM_DIAGRAM_MIN_ITEMCNT" val="2"/>
  <p:tag name="KSO_WM_DIAGRAM_VIRTUALLY_FRAME" val="{&quot;height&quot;:295.45001220703125,&quot;left&quot;:47.7,&quot;top&quot;:180.92499389648438,&quot;width&quot;:864.5749938964843}"/>
  <p:tag name="KSO_WM_DIAGRAM_COLOR_MATCH_VALUE" val="{&quot;shape&quot;:{&quot;fill&quot;:{&quot;gradient&quot;:[{&quot;brightness&quot;:0,&quot;colorType&quot;:1,&quot;foreColorIndex&quot;:5,&quot;pos&quot;:0.1599999964237213,&quot;transparency&quot;:0},{&quot;brightness&quot;:0.4000000059604645,&quot;colorType&quot;:1,&quot;foreColorIndex&quot;:5,&quot;pos&quot;:1,&quot;transparency&quot;:0}],&quot;type&quot;:3},&quot;glow&quot;:{&quot;colorType&quot;:0},&quot;line&quot;:{&quot;type&quot;:0},&quot;shadow&quot;:{&quot;brightness&quot;:-0.25,&quot;colorType&quot;:1,&quot;foreColorIndex&quot;:5,&quot;transparency&quot;:0.85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3.xml><?xml version="1.0" encoding="utf-8"?>
<p:tagLst xmlns:p="http://schemas.openxmlformats.org/presentationml/2006/main">
  <p:tag name="KSO_WM_BEAUTIFY_FLAG" val="#wm#"/>
  <p:tag name="KSO_WM_TEMPLATE_CATEGORY" val="custom"/>
  <p:tag name="KSO_WM_TEMPLATE_INDEX" val="20231727"/>
  <p:tag name="resource_record_key" val="{&quot;65&quot;:[20231727],&quot;70&quot;:[3429169]}"/>
</p:tagLst>
</file>

<file path=ppt/tags/tag94.xml><?xml version="1.0" encoding="utf-8"?>
<p:tagLst xmlns:p="http://schemas.openxmlformats.org/presentationml/2006/main">
  <p:tag name="TABLE_ENDDRAG_ORIGIN_RECT" val="945*392"/>
  <p:tag name="TABLE_ENDDRAG_RECT" val="9*134*945*392"/>
</p:tagLst>
</file>

<file path=ppt/tags/tag95.xml><?xml version="1.0" encoding="utf-8"?>
<p:tagLst xmlns:p="http://schemas.openxmlformats.org/presentationml/2006/main">
  <p:tag name="KSO_WM_DIAGRAM_VIRTUALLY_FRAME" val="{&quot;height&quot;:284.15,&quot;left&quot;:20.75,&quot;top&quot;:247.35,&quot;width&quot;:946}"/>
</p:tagLst>
</file>

<file path=ppt/tags/tag96.xml><?xml version="1.0" encoding="utf-8"?>
<p:tagLst xmlns:p="http://schemas.openxmlformats.org/presentationml/2006/main">
  <p:tag name="KSO_WM_DIAGRAM_VIRTUALLY_FRAME" val="{&quot;height&quot;:284.15,&quot;left&quot;:20.75,&quot;top&quot;:247.35,&quot;width&quot;:946}"/>
</p:tagLst>
</file>

<file path=ppt/tags/tag97.xml><?xml version="1.0" encoding="utf-8"?>
<p:tagLst xmlns:p="http://schemas.openxmlformats.org/presentationml/2006/main">
  <p:tag name="KSO_WM_DIAGRAM_VIRTUALLY_FRAME" val="{&quot;height&quot;:284.15,&quot;left&quot;:20.75,&quot;top&quot;:247.35,&quot;width&quot;:946}"/>
</p:tagLst>
</file>

<file path=ppt/tags/tag98.xml><?xml version="1.0" encoding="utf-8"?>
<p:tagLst xmlns:p="http://schemas.openxmlformats.org/presentationml/2006/main">
  <p:tag name="KSO_WM_DIAGRAM_VIRTUALLY_FRAME" val="{&quot;height&quot;:284.15,&quot;left&quot;:20.75,&quot;top&quot;:247.35,&quot;width&quot;:946}"/>
</p:tagLst>
</file>

<file path=ppt/tags/tag99.xml><?xml version="1.0" encoding="utf-8"?>
<p:tagLst xmlns:p="http://schemas.openxmlformats.org/presentationml/2006/main">
  <p:tag name="KSO_WM_BEAUTIFY_FLAG" val="#wm#"/>
  <p:tag name="KSO_WM_TEMPLATE_CATEGORY" val="custom"/>
  <p:tag name="KSO_WM_TEMPLATE_INDEX" val="20231727"/>
</p:tagLst>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item1.xml><?xml version="1.0" encoding="utf-8"?>
<s:customData xmlns="http://www.wps.cn/officeDocument/2013/wpsCustomData" xmlns:s="http://www.wps.cn/officeDocument/2013/wpsCustomData">
  <extobjs>
    <extobj name="E657119C-6982-421D-8BA7-E74DEB70A7D9-1">
      <extobjdata type="E657119C-6982-421D-8BA7-E74DEB70A7D9" data="ewoJIkNhdGVnb3J5IiA6ICJtaW5kX2ZyZWUiLAoJIkRlZmluaXRpb24iIDogIkpUZENKVEl5ZDJGMFpYSnRZWEpySlRJeUpUTkJKVEl5SlRJeUpUSkRKVEl5WTJocGJHUnlaVzRsTWpJbE0wRWxOVUlsTjBJbE1qSndZWEpsYm5RbE1qSWxNMEVsTWpKeWIyOTBKVEl5SlRKREpUSXliR2x1WlZOMGVXeGxKVEl5SlROQkpUZENKVEl5Y21GdVpHOXRUR2x1WlVOdmJHOXlKVEl5SlROQkpUSXljbWRpS0RJek1pVXlReVV5TURFeU5DVXlReVV5TURNM0tTVXlNaVUzUkNVeVF5VXlNbU5vYVd4a2NtVnVKVEl5SlROQkpUVkNKVGRDSlRJeVkyaHBiR1J5Wlc0bE1qSWxNMEVsTlVJbE5VUWxNa01sTWpKcFpDVXlNaVV6UVNVeU1tWXdOemN6TmpJNExUazBOemN0TkdKallpMDROR0ppTFdVME1tRTJZMkpqT0dFd01pVXlNaVV5UXlVeU1uUnBkR3hsSlRJeUpUTkJKVEl5U1c1MGNtOWtkV05sSlRJd2RHaGxKVEl3ZEc5d2FXTWxNaklsTWtNbE1qSndZWEpsYm5RbE1qSWxNMEVsTWpKaE1HTXhNbU5tTXpFNE1HVWxNaklsTWtNbE1qSnpkSGxzWlNVeU1pVXpRU1UzUWlVeU1uTjBlV3hsSlRJeUpUTkJKVGRDSlRJeWJHbHVaVk4wZVd4bEpUSXlKVE5CSlRkQ0pUZEVKVGRFSlRKREpUSXlZbTlzWkNVeU1pVXpRV1poYkhObEpUSkRKVEl5YVhSaGJHbGpKVEl5SlROQlptRnNjMlVsTWtNbE1qSjBaWGgwUVd4cFoyNGxNaklsTTBFbE1qSnNaV1owSlRJeUpUSkRKVEl5Wm05dWRDMXphWHBsSlRJeUpUTkJKVEl5TVRad2VDVXlNaVV5UXlVeU1teHBibVZUZEhsc1pTVXlNaVV6UVNVM1FpVTNSQ1V5UXlVeU1tTnZiRzl5SlRJeUpUTkJKVEl5Y21kaUtEWTRKVEpETmpnbE1rTTJPQ2tsTWpJbE1rTWxNakp3WVdSa2FXNW5KVEl5SlROQkpUSXlNM0I0SlRJd09YQjRKVEl5SlRKREpUSXliR2x1WlZSNWNHVWxNaklsTTBFbE1qSmlhV2RvZENVeU1pVXlReVV5TW14cGJtVlhhV1IwYUNVeU1pVXpRVElsTWtNbE1qSnNhVzVsUTI5c2IzSWxNaklsTTBFbE1qSnlaMklvTVRRd0pUSkRNVFF3SlRKRE1UUXdLU1V5TWlVeVF5VXlNbVp2Ym5RdFptRnRhV3g1SlRJeUpUTkJKVEl5SlVVMUpVSkZKVUZGSlVVNEpVSkVKVUZHSlVVNUpUbENKVGcxSlVVNUpVSkNKVGt4SlRJeUpUSkRKVEl5YkdsdVpWTjBlWEJsSlRJeUpUTkJKVGRDSlRJeWJHbHVaVlI1Y0dVbE1qSWxNMEVsTWpKaWFXZG9kQ1V5TWlVeVF5VXlNbXhwYm1WWGFXUjBhQ1V5TWlVelFUSWxNa01sTWpKc2FXNWxRMjlzYjNJbE1qSWxNMEVsTWpKeVoySW9NVFF3SlRKRE1UUXdKVEpETVRRd0tTVXlNaVUzUkNVeVF5VXlNbUpoWTJ0bmNtOTFibVFsTWpJbE0wRWxNakowY21GdWMzQmhjbVZ1ZENVeU1pVXlReVV5TW1admJuUXRkMlZwWjJoMEpUSXlKVE5CSlRJeWJtOXliV0ZzSlRJeUpUZEVKVEpESlRJeWJHbHVaVk4wZVd4bEpUSXlKVE5CSlRkQ0pUZEVKVGRFSlRKREpUZENKVEl5Y0dGeVpXNTBKVEl5SlROQkpUSXlZVEJqTVRKalpqTXhPREJsSlRJeUpUSkRKVEl5WTJocGJHUnlaVzRsTWpJbE0wRWxOVUlsTlVRbE1rTWxNakpwWkNVeU1pVXpRU1V5TWprd1pqWTRZMlUwTjJZNE15VXlNaVV5UXlVeU1uUnBkR3hsSlRJeUpUTkJKVEl5VTNSaGRHVWxNakIwYUdVbE1qQndjbWx2Y21sMGVTVXlNR1JwY21WamRHeDVKVE5EWW5JbE0wVWxNaklsTWtNbE1qSnpkSGxzWlNVeU1pVXpRU1UzUWlVeU1tWnZiblF0YzJsNlpTVXlNaVV6UVNVeU1qRTJjSGdsTWpJbE4wUWxNa01sTWpKc2FXNWxVM1I1YkdVbE1qSWxNMEVsTjBJbE4wUWxOMFFsTlVRbE1rTWxNakpwWkNVeU1pVXpRU1V5TW1Fd1l6RXlZMll6TVRnd1pTVXlNaVV5UXlVeU1uUnBkR3hsSlRJeUpUTkJKVEl5VUdGeVlTNHhKVEl5SlRKREpUSXlhV052Ym5NbE1qSWxNMEVsTlVJbE4wSWxNakpqYjJ4dmNpVXlNaVV6UVNVeU1uSm5ZaWd5TlRVbE1rTWxNakF4TlRrbE1rTWxNakF5TmlrbE1qSWxNa01sTWpKdVlXMWxKVEl5SlROQkpUSXlKVEl5SlRKREpUSXlhVzVrWlhnbE1qSWxNMEVsTWpJMU15VXlNaVUzUkNVMVJDVTNSQ1V5UXlVM1FpVXlNbkJoY21WdWRDVXlNaVV6UVNVeU1uSnZiM1FsTWpJbE1rTWxNakpzYVc1bFUzUjViR1VsTWpJbE0wRWxOMElsTWpKc2FXNWxRMjlzYjNJbE1qSWxNMEVsTWpJbE1qTXdNRGMyWWpNbE1qSWxNa01sTWpKeVlXNWtiMjFNYVc1bFEyOXNiM0lsTWpJbE0wRWxNakp5WjJJb05URWxNa01sTWpBeE5UWWxNa01sTWpBeE5qZ3BKVEl5SlRkRUpUSkRKVEl5WTJocGJHUnlaVzRsTWpJbE0wRWxOVUlsTjBJbE1qSndZWEpsYm5RbE1qSWxNMEVsTWpJNFltVTJaREppWkdSaVlUY2xNaklsTWtNbE1qSmphR2xzWkhKbGJpVXlNaVV6UVNVMVFpVTFSQ1V5UXlVeU1tbGtKVEl5SlROQkpUSXlOVFptTnpFMFpEazROV1ZoSlRJeUpUSkRKVEl5ZEdsMGJHVWxNaklsTTBFbE1qSkhhWFpsSlRJd01TMHlKVEl3WTI5eVpTVXlNSEpsWVhOdmJuTWxNakIwYnlVeU1ITjFjSEJ2Y25RbE1qQjViM1Z5SlRJd2NISnBiM0pwZEhrbE1rTWxNakJqYjI1amFYTmxKVEl3WVc1a0pUSXdjM1J5YjI1bkpUSXlKVEpESlRJeVkzVnpkRzl0VjJsa2RHZ2xNaklsTTBFeU1ESXVNeVV5UXlVeU1uTjBlV3hsSlRJeUpUTkJKVGRDSlRJeVptOXVkQzF6YVhwbEpUSXlKVE5CSlRJeU1UWndlQ1V5TWlVM1JDVXlReVV5TW14cGJtVlRkSGxzWlNVeU1pVXpRU1UzUWlVM1JDVTNSQ1UxUkNVeVF5VXlNbk4wZVd4bEpUSXlKVE5CSlRkQ0pUSXlZbTl5WkdWeUxXTnZiRzl5SlRJeUpUTkJKVEl5SlRJek1EQTNObUl6SlRJeUpUZEVKVEpESlRJeWFXUWxNaklsTTBFbE1qSTRZbVUyWkRKaVpHUmlZVGNsTWpJbE1rTWxNakowYVhSc1pTVXlNaVV6UVNVeU1sQmhjbUV1TWlVeU1pVXlReVV5TW1samIyNXpKVEl5SlROQkpUVkNKVGRDSlRJeVkyOXNiM0lsTWpJbE0wRWxNakp5WjJJb09Ua2xNa01sTWpBeE56RWxNa01sTWpBeU5EY3BKVEl5SlRKREpUSXlibUZ0WlNVeU1pVXpRU1V5TWlVeU1pVXlReVV5TW1sdVpHVjRKVEl5SlROQkpUSXlORFVsTWpJbE4wUWxOVVFsTjBRbE1rTWxOMElsTWpKd1lYSmxiblFsTWpJbE0wRWxNakp5YjI5MEpUSXlKVEpESlRJeWJHbHVaVk4wZVd4bEpUSXlKVE5CSlRkQ0pUSXliR2x1WlVOdmJHOXlKVEl5SlROQkpUSXlKVEl6WmpFMVlUSXpKVEl5SlRKREpUSXljbUZ1Wkc5dFRHbHVaVU52Ykc5eUpUSXlKVE5CSlRJeUpUSXpNVEkzWXprM0pUSXlKVGRFSlRKREpUSXlZMmhwYkdSeVpXNGxNaklsTTBFbE5VSWxOMElsTWpKd1lYSmxiblFsTWpJbE0wRWxNakl6T0RReU5UTTNaR1EzT1RNbE1qSWxNa01sTWpKamFHbHNaSEpsYmlVeU1pVXpRU1UxUWlVMVJDVXlReVV5TW1sa0pUSXlKVE5CSlRJeU5tTmtPRGhoTjJNd016WTJKVEl5SlRKREpUSXlkR2wwYkdVbE1qSWxNMEVsTWpKVGRXMXRZWEpwZW1VbE1qQmhibVFsTWpCeVpYTjBZWFJsSlRJd2RHaGxKVEl3ZG1sbGR5VXpRMkp5SlRORkpUSXlKVEpESlRJeWMzUjViR1VsTWpJbE0wRWxOMElsTWpKbWIyNTBMWE5wZW1VbE1qSWxNMEVsTWpJeE5uQjRKVEl5SlRkRUpUSkRKVEl5YkdsdVpWTjBlV3hsSlRJeUpUTkJKVGRDSlRkRUpUZEVKVEpESlRkQ0pUSXljR0Z5Wlc1MEpUSXlKVE5CSlRJeU16ZzBNalV6TjJSa056a3pKVEl5SlRKREpUSXlZMmhwYkdSeVpXNGxNaklsTTBFbE5VSWxOVVFsTWtNbE1qSnBaQ1V5TWlVelFTVXlNakk1TkRobVpqTTJabUpoTmlVeU1pVXlReVV5TW5ScGRHeGxKVEl5SlROQkpUSXlRV1JrSlRJd1lTVXlNR0p5YVdWbUpUSXdjM1ZuWjJWemRHbHZiaVV5TUc5eUpUSXdiM1YwYkc5dmF5VXlNaVV5UXlVeU1tbGpiMjV6SlRJeUpUTkJKVFZDSlRWRUpUSkRKVEl5YzNSNWJHVWxNaklsTTBFbE4wSWxNakptYjI1MExYTnBlbVVsTWpJbE0wRWxNakl4Tm5CNEpUSXlKVGRFSlRKREpUSXliR2x1WlZOMGVXeGxKVEl5SlROQkpUZENKVGRFSlRkRUpUVkVKVEpESlRJeWMzUjViR1VsTWpJbE0wRWxOMElsTWpKaWIzSmtaWEl0WTI5c2IzSWxNaklsTTBFbE1qSWxNak5tTVRWaE1qTWxNaklsTjBRbE1rTWxNakpwWkNVeU1pVXpRU1V5TWpNNE5ESTFNemRrWkRjNU15VXlNaVV5UXlVeU1uUnBkR3hsSlRJeUpUTkJKVEl5VUdGeVlTNHpKVEl5SlRKREpUSXlhV052Ym5NbE1qSWxNMEVsTlVJbE4wSWxNakpqYjJ4dmNpVXlNaVV6UVNVeU1uSm5ZaWd4T1RFbE1rTWxNakF6TUNVeVF5VXlNREkzS1NVeU1pVXlReVV5TW01aGJXVWxNaklsTTBFbE1qSWxNaklsTWtNbE1qSnBibVJsZUNVeU1pVXpRU1V5TWpVMEpUSXlKVGRFSlRWRUpUZEVKVFZFSlRKREpUSXljbTl2ZENVeU1pVXpRWFJ5ZFdVbE1rTWxNakowYUdWdFpTVXlNaVV6UVNVeU1tTmhhV2h2Ym1kMGFHbHVibVZ5SlRJeUpUSkRKVEl5YVdRbE1qSWxNMEVsTWpKeWIyOTBKVEl5SlRKREpUSXlkR2wwYkdVbE1qSWxNMEVsTWpKTmVTVXlNSEpoYm10cGJtY2xNaklsTWtNbE1qSjJaWEp6YVc5dUpUSXlKVE5CTUNVeVF5VXlNbk4wY25WamRIVnlaU1V5TWlVelFTVXlNbTFwYm1SZmNtbG5hSFFsTWpJbE1rTWxNakptY21WbFEyaHBiR1J5Wlc0bE1qSWxNMEVsTlVJbE5VUWxNa01sTWpKMFpYaDBRWFYwYjFkeVlYQlhhV1IwYUNVeU1pVXpRVGt3TUNVeVF5VXlNbVJoZEdFbE1qSWxNMEVsTjBJbE1qSnlhV2RvZEMxamIyNTBaVzUwTFdsdVpHVjRKVEl5SlROQk15VTNSQ1V5UXlVeU1tVmthWFJ2Y2xabGNuTnBiMjRsTWpJbE0wRWxNakpXTWlVeU1pVXlReVV5TW1OdmJXMWxiblJ6SlRJeUpUTkJKVFZDSlRWRUpUSkRKVEl5YzJodmQxZGhkR1Z5YldGeWF5VXlNaVV6UVdaaGJITmxKVEpESlRJeWRHOWtiMHhwYzNRbE1qSWxNMEVsTjBJbE4wUWxOMFE9IiwKCSJGaWxlSWQiIDogIjkzMDM5ZWE0LTA5YTUtNDNlMy1hMDliLTk5MTY0Y2EyMWE0ZiIKfQo="/>
    </extobj>
  </extobjs>
</s:customData>
</file>

<file path=customXml/itemProps121.xml><?xml version="1.0" encoding="utf-8"?>
<ds:datastoreItem xmlns:ds="http://schemas.openxmlformats.org/officeDocument/2006/customXml" ds:itemID="s:customData">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otalTime>0</TotalTime>
  <Words>9521</Words>
  <Application>WPS 演示</Application>
  <PresentationFormat/>
  <Paragraphs>293</Paragraphs>
  <Slides>18</Slides>
  <Notes>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18</vt:i4>
      </vt:variant>
    </vt:vector>
  </HeadingPairs>
  <TitlesOfParts>
    <vt:vector size="35" baseType="lpstr">
      <vt:lpstr>Arial</vt:lpstr>
      <vt:lpstr>宋体</vt:lpstr>
      <vt:lpstr>Wingdings</vt:lpstr>
      <vt:lpstr>华文新魏</vt:lpstr>
      <vt:lpstr>Times New Roman</vt:lpstr>
      <vt:lpstr>Arial Black</vt:lpstr>
      <vt:lpstr>楷体</vt:lpstr>
      <vt:lpstr>quote-cjk-patch</vt:lpstr>
      <vt:lpstr>汉仪中黑S</vt:lpstr>
      <vt:lpstr>Wingdings</vt:lpstr>
      <vt:lpstr>黑体</vt:lpstr>
      <vt:lpstr>微软雅黑</vt:lpstr>
      <vt:lpstr>Arial Unicode MS</vt:lpstr>
      <vt:lpstr>Calibri</vt:lpstr>
      <vt:lpstr>Segoe Print</vt:lpstr>
      <vt:lpstr>HelveticaNeue</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Administrator</cp:lastModifiedBy>
  <cp:revision>29</cp:revision>
  <dcterms:created xsi:type="dcterms:W3CDTF">2025-01-09T02:42:00Z</dcterms:created>
  <dcterms:modified xsi:type="dcterms:W3CDTF">2026-06-09T07:51:39Z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y fmtid="{D5CDD505-2E9C-101B-9397-08002B2CF9AE}" pid="3" name="ICV">
    <vt:lpwstr>10B3AC4A5B9D4ECE999A3680E5B3BC6A_12</vt:lpwstr>
  </property>
</Properties>
</file>